
<file path=[Content_Types].xml><?xml version="1.0" encoding="utf-8"?>
<Types xmlns="http://schemas.openxmlformats.org/package/2006/content-types">
  <Default Extension="fntdata" ContentType="application/x-fontdata"/>
  <Default Extension="gif" ContentType="image/gif"/>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9" r:id="rId1"/>
  </p:sldMasterIdLst>
  <p:notesMasterIdLst>
    <p:notesMasterId r:id="rId9"/>
  </p:notesMasterIdLst>
  <p:sldIdLst>
    <p:sldId id="256" r:id="rId2"/>
    <p:sldId id="311" r:id="rId3"/>
    <p:sldId id="271" r:id="rId4"/>
    <p:sldId id="312" r:id="rId5"/>
    <p:sldId id="313" r:id="rId6"/>
    <p:sldId id="314" r:id="rId7"/>
    <p:sldId id="291" r:id="rId8"/>
  </p:sldIdLst>
  <p:sldSz cx="9144000" cy="5143500" type="screen16x9"/>
  <p:notesSz cx="6858000" cy="9144000"/>
  <p:embeddedFontLst>
    <p:embeddedFont>
      <p:font typeface="Calibri" panose="020F0502020204030204" pitchFamily="34" charset="0"/>
      <p:regular r:id="rId10"/>
      <p:bold r:id="rId11"/>
      <p:italic r:id="rId12"/>
      <p:boldItalic r:id="rId13"/>
    </p:embeddedFont>
    <p:embeddedFont>
      <p:font typeface="Lato" panose="020F0502020204030203" pitchFamily="34" charset="0"/>
      <p:regular r:id="rId14"/>
      <p:bold r:id="rId15"/>
      <p:italic r:id="rId16"/>
      <p:boldItalic r:id="rId17"/>
    </p:embeddedFont>
    <p:embeddedFont>
      <p:font typeface="Palanquin SemiBold" panose="020B0004020203020204" pitchFamily="34" charset="0"/>
      <p:regular r:id="rId18"/>
      <p:bold r:id="rId19"/>
    </p:embeddedFont>
    <p:embeddedFont>
      <p:font typeface="Playfair Display" panose="00000500000000000000"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8987BE0-4541-47B3-9EC5-F6DDE3C13409}">
  <a:tblStyle styleId="{E8987BE0-4541-47B3-9EC5-F6DDE3C1340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6985" autoAdjust="0"/>
    <p:restoredTop sz="94660"/>
  </p:normalViewPr>
  <p:slideViewPr>
    <p:cSldViewPr snapToGrid="0">
      <p:cViewPr varScale="1">
        <p:scale>
          <a:sx n="90" d="100"/>
          <a:sy n="90" d="100"/>
        </p:scale>
        <p:origin x="660" y="96"/>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font" Target="fonts/font14.fntdata"/><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font" Target="fonts/font13.fntdata"/><Relationship Id="rId27" Type="http://schemas.openxmlformats.org/officeDocument/2006/relationships/tableStyles" Target="tableStyles.xml"/></Relationships>
</file>

<file path=ppt/media/image1.gif>
</file>

<file path=ppt/media/image2.gif>
</file>

<file path=ppt/media/image3.jpg>
</file>

<file path=ppt/media/image4.gif>
</file>

<file path=ppt/media/image5.gif>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9a36df630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9a36df630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9f35faa215_1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9f35faa215_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031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a5e0f777a9_0_19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a5e0f777a9_0_19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a00e37ba4a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a00e37ba4a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33082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a00e37ba4a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a00e37ba4a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54310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a00e37ba4a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a00e37ba4a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33351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0"/>
        <p:cNvGrpSpPr/>
        <p:nvPr/>
      </p:nvGrpSpPr>
      <p:grpSpPr>
        <a:xfrm>
          <a:off x="0" y="0"/>
          <a:ext cx="0" cy="0"/>
          <a:chOff x="0" y="0"/>
          <a:chExt cx="0" cy="0"/>
        </a:xfrm>
      </p:grpSpPr>
      <p:sp>
        <p:nvSpPr>
          <p:cNvPr id="1291" name="Google Shape;1291;ga5e0f777a9_0_4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2" name="Google Shape;1292;ga5e0f777a9_0_4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flipH="1">
            <a:off x="1098950" y="1393575"/>
            <a:ext cx="3258600" cy="1903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5200"/>
              <a:buNone/>
              <a:defRPr sz="5300">
                <a:solidFill>
                  <a:schemeClr val="dk1"/>
                </a:solidFill>
              </a:defRPr>
            </a:lvl1pPr>
            <a:lvl2pPr lvl="1" algn="ctr">
              <a:spcBef>
                <a:spcPts val="0"/>
              </a:spcBef>
              <a:spcAft>
                <a:spcPts val="0"/>
              </a:spcAft>
              <a:buClr>
                <a:schemeClr val="dk1"/>
              </a:buClr>
              <a:buSzPts val="5200"/>
              <a:buNone/>
              <a:defRPr sz="5200">
                <a:solidFill>
                  <a:schemeClr val="dk1"/>
                </a:solidFill>
              </a:defRPr>
            </a:lvl2pPr>
            <a:lvl3pPr lvl="2" algn="ctr">
              <a:spcBef>
                <a:spcPts val="0"/>
              </a:spcBef>
              <a:spcAft>
                <a:spcPts val="0"/>
              </a:spcAft>
              <a:buClr>
                <a:schemeClr val="dk1"/>
              </a:buClr>
              <a:buSzPts val="5200"/>
              <a:buNone/>
              <a:defRPr sz="5200">
                <a:solidFill>
                  <a:schemeClr val="dk1"/>
                </a:solidFill>
              </a:defRPr>
            </a:lvl3pPr>
            <a:lvl4pPr lvl="3" algn="ctr">
              <a:spcBef>
                <a:spcPts val="0"/>
              </a:spcBef>
              <a:spcAft>
                <a:spcPts val="0"/>
              </a:spcAft>
              <a:buClr>
                <a:schemeClr val="dk1"/>
              </a:buClr>
              <a:buSzPts val="5200"/>
              <a:buNone/>
              <a:defRPr sz="5200">
                <a:solidFill>
                  <a:schemeClr val="dk1"/>
                </a:solidFill>
              </a:defRPr>
            </a:lvl4pPr>
            <a:lvl5pPr lvl="4" algn="ctr">
              <a:spcBef>
                <a:spcPts val="0"/>
              </a:spcBef>
              <a:spcAft>
                <a:spcPts val="0"/>
              </a:spcAft>
              <a:buClr>
                <a:schemeClr val="dk1"/>
              </a:buClr>
              <a:buSzPts val="5200"/>
              <a:buNone/>
              <a:defRPr sz="5200">
                <a:solidFill>
                  <a:schemeClr val="dk1"/>
                </a:solidFill>
              </a:defRPr>
            </a:lvl5pPr>
            <a:lvl6pPr lvl="5" algn="ctr">
              <a:spcBef>
                <a:spcPts val="0"/>
              </a:spcBef>
              <a:spcAft>
                <a:spcPts val="0"/>
              </a:spcAft>
              <a:buClr>
                <a:schemeClr val="dk1"/>
              </a:buClr>
              <a:buSzPts val="5200"/>
              <a:buNone/>
              <a:defRPr sz="5200">
                <a:solidFill>
                  <a:schemeClr val="dk1"/>
                </a:solidFill>
              </a:defRPr>
            </a:lvl6pPr>
            <a:lvl7pPr lvl="6" algn="ctr">
              <a:spcBef>
                <a:spcPts val="0"/>
              </a:spcBef>
              <a:spcAft>
                <a:spcPts val="0"/>
              </a:spcAft>
              <a:buClr>
                <a:schemeClr val="dk1"/>
              </a:buClr>
              <a:buSzPts val="5200"/>
              <a:buNone/>
              <a:defRPr sz="5200">
                <a:solidFill>
                  <a:schemeClr val="dk1"/>
                </a:solidFill>
              </a:defRPr>
            </a:lvl7pPr>
            <a:lvl8pPr lvl="7" algn="ctr">
              <a:spcBef>
                <a:spcPts val="0"/>
              </a:spcBef>
              <a:spcAft>
                <a:spcPts val="0"/>
              </a:spcAft>
              <a:buClr>
                <a:schemeClr val="dk1"/>
              </a:buClr>
              <a:buSzPts val="5200"/>
              <a:buNone/>
              <a:defRPr sz="5200">
                <a:solidFill>
                  <a:schemeClr val="dk1"/>
                </a:solidFill>
              </a:defRPr>
            </a:lvl8pPr>
            <a:lvl9pPr lvl="8" algn="ctr">
              <a:spcBef>
                <a:spcPts val="0"/>
              </a:spcBef>
              <a:spcAft>
                <a:spcPts val="0"/>
              </a:spcAft>
              <a:buClr>
                <a:schemeClr val="dk1"/>
              </a:buClr>
              <a:buSzPts val="5200"/>
              <a:buNone/>
              <a:defRPr sz="5200">
                <a:solidFill>
                  <a:schemeClr val="dk1"/>
                </a:solidFill>
              </a:defRPr>
            </a:lvl9pPr>
          </a:lstStyle>
          <a:p>
            <a:endParaRPr/>
          </a:p>
        </p:txBody>
      </p:sp>
      <p:sp>
        <p:nvSpPr>
          <p:cNvPr id="10" name="Google Shape;10;p2"/>
          <p:cNvSpPr txBox="1">
            <a:spLocks noGrp="1"/>
          </p:cNvSpPr>
          <p:nvPr>
            <p:ph type="subTitle" idx="1"/>
          </p:nvPr>
        </p:nvSpPr>
        <p:spPr>
          <a:xfrm>
            <a:off x="1098950" y="3273479"/>
            <a:ext cx="2274900" cy="746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2800"/>
              <a:buNone/>
              <a:defRPr sz="1400">
                <a:solidFill>
                  <a:schemeClr val="dk1"/>
                </a:solidFill>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a:endParaRPr/>
          </a:p>
        </p:txBody>
      </p:sp>
      <p:grpSp>
        <p:nvGrpSpPr>
          <p:cNvPr id="11" name="Google Shape;11;p2"/>
          <p:cNvGrpSpPr/>
          <p:nvPr/>
        </p:nvGrpSpPr>
        <p:grpSpPr>
          <a:xfrm>
            <a:off x="-33687" y="0"/>
            <a:ext cx="1499875" cy="1607950"/>
            <a:chOff x="-33687" y="113450"/>
            <a:chExt cx="1499875" cy="1607950"/>
          </a:xfrm>
        </p:grpSpPr>
        <p:sp>
          <p:nvSpPr>
            <p:cNvPr id="12" name="Google Shape;12;p2"/>
            <p:cNvSpPr/>
            <p:nvPr/>
          </p:nvSpPr>
          <p:spPr>
            <a:xfrm flipH="1">
              <a:off x="-33687" y="113450"/>
              <a:ext cx="1002000" cy="1607950"/>
            </a:xfrm>
            <a:custGeom>
              <a:avLst/>
              <a:gdLst/>
              <a:ahLst/>
              <a:cxnLst/>
              <a:rect l="l" t="t" r="r" b="b"/>
              <a:pathLst>
                <a:path w="40080" h="64318" extrusionOk="0">
                  <a:moveTo>
                    <a:pt x="38384" y="1"/>
                  </a:moveTo>
                  <a:cubicBezTo>
                    <a:pt x="35907" y="1"/>
                    <a:pt x="31554" y="296"/>
                    <a:pt x="31201" y="321"/>
                  </a:cubicBezTo>
                  <a:cubicBezTo>
                    <a:pt x="24833" y="1064"/>
                    <a:pt x="18537" y="3187"/>
                    <a:pt x="13337" y="7042"/>
                  </a:cubicBezTo>
                  <a:cubicBezTo>
                    <a:pt x="10648" y="9059"/>
                    <a:pt x="8278" y="11499"/>
                    <a:pt x="6368" y="14294"/>
                  </a:cubicBezTo>
                  <a:cubicBezTo>
                    <a:pt x="8597" y="15284"/>
                    <a:pt x="10578" y="16735"/>
                    <a:pt x="12205" y="18574"/>
                  </a:cubicBezTo>
                  <a:cubicBezTo>
                    <a:pt x="15884" y="22854"/>
                    <a:pt x="11922" y="29682"/>
                    <a:pt x="8385" y="32653"/>
                  </a:cubicBezTo>
                  <a:cubicBezTo>
                    <a:pt x="5944" y="34705"/>
                    <a:pt x="3078" y="36226"/>
                    <a:pt x="1" y="37110"/>
                  </a:cubicBezTo>
                  <a:cubicBezTo>
                    <a:pt x="107" y="41709"/>
                    <a:pt x="1239" y="46272"/>
                    <a:pt x="3220" y="50411"/>
                  </a:cubicBezTo>
                  <a:cubicBezTo>
                    <a:pt x="11285" y="52321"/>
                    <a:pt x="18714" y="56283"/>
                    <a:pt x="24020" y="63004"/>
                  </a:cubicBezTo>
                  <a:cubicBezTo>
                    <a:pt x="24338" y="63428"/>
                    <a:pt x="24657" y="63853"/>
                    <a:pt x="24939" y="64277"/>
                  </a:cubicBezTo>
                  <a:cubicBezTo>
                    <a:pt x="25522" y="64305"/>
                    <a:pt x="26105" y="64318"/>
                    <a:pt x="26686" y="64318"/>
                  </a:cubicBezTo>
                  <a:cubicBezTo>
                    <a:pt x="28331" y="64318"/>
                    <a:pt x="29970" y="64212"/>
                    <a:pt x="31590" y="64029"/>
                  </a:cubicBezTo>
                  <a:cubicBezTo>
                    <a:pt x="32439" y="63923"/>
                    <a:pt x="40080" y="62862"/>
                    <a:pt x="40080" y="62261"/>
                  </a:cubicBezTo>
                  <a:lnTo>
                    <a:pt x="40080" y="180"/>
                  </a:lnTo>
                  <a:cubicBezTo>
                    <a:pt x="40069" y="48"/>
                    <a:pt x="39378" y="1"/>
                    <a:pt x="38384" y="1"/>
                  </a:cubicBezTo>
                  <a:close/>
                </a:path>
              </a:pathLst>
            </a:custGeom>
            <a:solidFill>
              <a:srgbClr val="FEF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344813" y="1374575"/>
              <a:ext cx="543025" cy="345825"/>
            </a:xfrm>
            <a:custGeom>
              <a:avLst/>
              <a:gdLst/>
              <a:ahLst/>
              <a:cxnLst/>
              <a:rect l="l" t="t" r="r" b="b"/>
              <a:pathLst>
                <a:path w="21721" h="13833" extrusionOk="0">
                  <a:moveTo>
                    <a:pt x="1" y="1"/>
                  </a:moveTo>
                  <a:cubicBezTo>
                    <a:pt x="2159" y="4352"/>
                    <a:pt x="5519" y="7995"/>
                    <a:pt x="9729" y="10472"/>
                  </a:cubicBezTo>
                  <a:cubicBezTo>
                    <a:pt x="13125" y="12382"/>
                    <a:pt x="16945" y="13549"/>
                    <a:pt x="20872" y="13797"/>
                  </a:cubicBezTo>
                  <a:lnTo>
                    <a:pt x="21720" y="13832"/>
                  </a:lnTo>
                  <a:cubicBezTo>
                    <a:pt x="21438" y="13408"/>
                    <a:pt x="21119" y="12983"/>
                    <a:pt x="20801" y="12594"/>
                  </a:cubicBezTo>
                  <a:cubicBezTo>
                    <a:pt x="15495" y="5873"/>
                    <a:pt x="8066" y="1911"/>
                    <a:pt x="1" y="1"/>
                  </a:cubicBezTo>
                  <a:close/>
                </a:path>
              </a:pathLst>
            </a:custGeom>
            <a:solidFill>
              <a:srgbClr val="FFD8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809088" y="420675"/>
              <a:ext cx="657100" cy="644925"/>
            </a:xfrm>
            <a:custGeom>
              <a:avLst/>
              <a:gdLst/>
              <a:ahLst/>
              <a:cxnLst/>
              <a:rect l="l" t="t" r="r" b="b"/>
              <a:pathLst>
                <a:path w="26284" h="25797" extrusionOk="0">
                  <a:moveTo>
                    <a:pt x="16555" y="0"/>
                  </a:moveTo>
                  <a:cubicBezTo>
                    <a:pt x="14261" y="0"/>
                    <a:pt x="11956" y="260"/>
                    <a:pt x="9728" y="802"/>
                  </a:cubicBezTo>
                  <a:cubicBezTo>
                    <a:pt x="6863" y="1510"/>
                    <a:pt x="4811" y="3349"/>
                    <a:pt x="3219" y="5861"/>
                  </a:cubicBezTo>
                  <a:cubicBezTo>
                    <a:pt x="2618" y="6851"/>
                    <a:pt x="2088" y="7948"/>
                    <a:pt x="1698" y="9080"/>
                  </a:cubicBezTo>
                  <a:cubicBezTo>
                    <a:pt x="0" y="14067"/>
                    <a:pt x="1026" y="20965"/>
                    <a:pt x="5837" y="24007"/>
                  </a:cubicBezTo>
                  <a:cubicBezTo>
                    <a:pt x="7927" y="25325"/>
                    <a:pt x="10601" y="25796"/>
                    <a:pt x="13221" y="25796"/>
                  </a:cubicBezTo>
                  <a:cubicBezTo>
                    <a:pt x="14681" y="25796"/>
                    <a:pt x="16124" y="25650"/>
                    <a:pt x="17440" y="25422"/>
                  </a:cubicBezTo>
                  <a:cubicBezTo>
                    <a:pt x="18253" y="25281"/>
                    <a:pt x="19102" y="25104"/>
                    <a:pt x="19881" y="24856"/>
                  </a:cubicBezTo>
                  <a:cubicBezTo>
                    <a:pt x="19668" y="18772"/>
                    <a:pt x="20871" y="12723"/>
                    <a:pt x="23383" y="7170"/>
                  </a:cubicBezTo>
                  <a:cubicBezTo>
                    <a:pt x="24196" y="5365"/>
                    <a:pt x="25151" y="3632"/>
                    <a:pt x="26283" y="2005"/>
                  </a:cubicBezTo>
                  <a:cubicBezTo>
                    <a:pt x="24798" y="1333"/>
                    <a:pt x="23241" y="838"/>
                    <a:pt x="21649" y="519"/>
                  </a:cubicBezTo>
                  <a:cubicBezTo>
                    <a:pt x="20376" y="236"/>
                    <a:pt x="19067" y="95"/>
                    <a:pt x="17758" y="24"/>
                  </a:cubicBezTo>
                  <a:cubicBezTo>
                    <a:pt x="17358" y="8"/>
                    <a:pt x="16957" y="0"/>
                    <a:pt x="16555" y="0"/>
                  </a:cubicBezTo>
                  <a:close/>
                </a:path>
              </a:pathLst>
            </a:custGeom>
            <a:solidFill>
              <a:srgbClr val="303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15;p2"/>
          <p:cNvGrpSpPr/>
          <p:nvPr/>
        </p:nvGrpSpPr>
        <p:grpSpPr>
          <a:xfrm rot="10800000" flipH="1">
            <a:off x="7856046" y="-399025"/>
            <a:ext cx="1530279" cy="1554808"/>
            <a:chOff x="-4" y="3974850"/>
            <a:chExt cx="1530279" cy="1554808"/>
          </a:xfrm>
        </p:grpSpPr>
        <p:sp>
          <p:nvSpPr>
            <p:cNvPr id="16" name="Google Shape;16;p2"/>
            <p:cNvSpPr/>
            <p:nvPr/>
          </p:nvSpPr>
          <p:spPr>
            <a:xfrm flipH="1">
              <a:off x="-4" y="3974850"/>
              <a:ext cx="1530279" cy="1554808"/>
            </a:xfrm>
            <a:custGeom>
              <a:avLst/>
              <a:gdLst/>
              <a:ahLst/>
              <a:cxnLst/>
              <a:rect l="l" t="t" r="r" b="b"/>
              <a:pathLst>
                <a:path w="35374" h="35941" extrusionOk="0">
                  <a:moveTo>
                    <a:pt x="0" y="0"/>
                  </a:moveTo>
                  <a:lnTo>
                    <a:pt x="0" y="35940"/>
                  </a:lnTo>
                  <a:lnTo>
                    <a:pt x="35374" y="35940"/>
                  </a:lnTo>
                  <a:cubicBezTo>
                    <a:pt x="35162" y="32898"/>
                    <a:pt x="34490" y="29856"/>
                    <a:pt x="33393" y="26991"/>
                  </a:cubicBezTo>
                  <a:lnTo>
                    <a:pt x="13018" y="26991"/>
                  </a:lnTo>
                  <a:cubicBezTo>
                    <a:pt x="12558" y="26991"/>
                    <a:pt x="13654" y="22109"/>
                    <a:pt x="13831" y="21614"/>
                  </a:cubicBezTo>
                  <a:cubicBezTo>
                    <a:pt x="14468" y="19810"/>
                    <a:pt x="15635" y="18218"/>
                    <a:pt x="17156" y="17015"/>
                  </a:cubicBezTo>
                  <a:cubicBezTo>
                    <a:pt x="18733" y="15867"/>
                    <a:pt x="20331" y="15543"/>
                    <a:pt x="21991" y="15543"/>
                  </a:cubicBezTo>
                  <a:cubicBezTo>
                    <a:pt x="23349" y="15543"/>
                    <a:pt x="24748" y="15759"/>
                    <a:pt x="26212" y="15919"/>
                  </a:cubicBezTo>
                  <a:cubicBezTo>
                    <a:pt x="26530" y="15954"/>
                    <a:pt x="26884" y="15989"/>
                    <a:pt x="27238" y="16025"/>
                  </a:cubicBezTo>
                  <a:cubicBezTo>
                    <a:pt x="25823" y="14150"/>
                    <a:pt x="24267" y="12417"/>
                    <a:pt x="22569" y="10825"/>
                  </a:cubicBezTo>
                  <a:cubicBezTo>
                    <a:pt x="21330" y="9693"/>
                    <a:pt x="19986" y="8667"/>
                    <a:pt x="18571" y="7712"/>
                  </a:cubicBezTo>
                  <a:cubicBezTo>
                    <a:pt x="16697" y="9127"/>
                    <a:pt x="14786" y="10436"/>
                    <a:pt x="12911" y="11603"/>
                  </a:cubicBezTo>
                  <a:cubicBezTo>
                    <a:pt x="12525" y="11861"/>
                    <a:pt x="5555" y="15351"/>
                    <a:pt x="4324" y="15351"/>
                  </a:cubicBezTo>
                  <a:cubicBezTo>
                    <a:pt x="4204" y="15351"/>
                    <a:pt x="4139" y="15318"/>
                    <a:pt x="4139" y="15246"/>
                  </a:cubicBezTo>
                  <a:lnTo>
                    <a:pt x="4139" y="1168"/>
                  </a:lnTo>
                  <a:cubicBezTo>
                    <a:pt x="2759" y="708"/>
                    <a:pt x="1380" y="354"/>
                    <a:pt x="0" y="0"/>
                  </a:cubicBezTo>
                  <a:close/>
                </a:path>
              </a:pathLst>
            </a:custGeom>
            <a:solidFill>
              <a:srgbClr val="FFA8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flipH="1">
              <a:off x="725339" y="4016162"/>
              <a:ext cx="647343" cy="633283"/>
            </a:xfrm>
            <a:custGeom>
              <a:avLst/>
              <a:gdLst/>
              <a:ahLst/>
              <a:cxnLst/>
              <a:rect l="l" t="t" r="r" b="b"/>
              <a:pathLst>
                <a:path w="14964" h="14639" extrusionOk="0">
                  <a:moveTo>
                    <a:pt x="1" y="0"/>
                  </a:moveTo>
                  <a:lnTo>
                    <a:pt x="1" y="14539"/>
                  </a:lnTo>
                  <a:cubicBezTo>
                    <a:pt x="1" y="14607"/>
                    <a:pt x="63" y="14639"/>
                    <a:pt x="178" y="14639"/>
                  </a:cubicBezTo>
                  <a:cubicBezTo>
                    <a:pt x="1427" y="14639"/>
                    <a:pt x="8883" y="10907"/>
                    <a:pt x="9304" y="10648"/>
                  </a:cubicBezTo>
                  <a:cubicBezTo>
                    <a:pt x="11179" y="9481"/>
                    <a:pt x="13054" y="8172"/>
                    <a:pt x="14964" y="6757"/>
                  </a:cubicBezTo>
                  <a:cubicBezTo>
                    <a:pt x="10577" y="3785"/>
                    <a:pt x="5094" y="1557"/>
                    <a:pt x="1" y="0"/>
                  </a:cubicBezTo>
                  <a:close/>
                </a:path>
              </a:pathLst>
            </a:custGeom>
            <a:solidFill>
              <a:srgbClr val="FEF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flipH="1">
              <a:off x="85704" y="4647702"/>
              <a:ext cx="901365" cy="494765"/>
            </a:xfrm>
            <a:custGeom>
              <a:avLst/>
              <a:gdLst/>
              <a:ahLst/>
              <a:cxnLst/>
              <a:rect l="l" t="t" r="r" b="b"/>
              <a:pathLst>
                <a:path w="20836" h="11437" extrusionOk="0">
                  <a:moveTo>
                    <a:pt x="9485" y="1"/>
                  </a:moveTo>
                  <a:cubicBezTo>
                    <a:pt x="7802" y="1"/>
                    <a:pt x="6190" y="322"/>
                    <a:pt x="4599" y="1461"/>
                  </a:cubicBezTo>
                  <a:cubicBezTo>
                    <a:pt x="3078" y="2664"/>
                    <a:pt x="1911" y="4256"/>
                    <a:pt x="1274" y="6060"/>
                  </a:cubicBezTo>
                  <a:cubicBezTo>
                    <a:pt x="1097" y="6555"/>
                    <a:pt x="1" y="11437"/>
                    <a:pt x="461" y="11437"/>
                  </a:cubicBezTo>
                  <a:lnTo>
                    <a:pt x="20836" y="11437"/>
                  </a:lnTo>
                  <a:cubicBezTo>
                    <a:pt x="19315" y="7510"/>
                    <a:pt x="17263" y="3831"/>
                    <a:pt x="14716" y="471"/>
                  </a:cubicBezTo>
                  <a:cubicBezTo>
                    <a:pt x="14363" y="435"/>
                    <a:pt x="14009" y="400"/>
                    <a:pt x="13690" y="365"/>
                  </a:cubicBezTo>
                  <a:cubicBezTo>
                    <a:pt x="12227" y="207"/>
                    <a:pt x="10833" y="1"/>
                    <a:pt x="9485" y="1"/>
                  </a:cubicBezTo>
                  <a:close/>
                </a:path>
              </a:pathLst>
            </a:custGeom>
            <a:solidFill>
              <a:srgbClr val="303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5"/>
        <p:cNvGrpSpPr/>
        <p:nvPr/>
      </p:nvGrpSpPr>
      <p:grpSpPr>
        <a:xfrm>
          <a:off x="0" y="0"/>
          <a:ext cx="0" cy="0"/>
          <a:chOff x="0" y="0"/>
          <a:chExt cx="0" cy="0"/>
        </a:xfrm>
      </p:grpSpPr>
      <p:sp>
        <p:nvSpPr>
          <p:cNvPr id="76" name="Google Shape;76;p9"/>
          <p:cNvSpPr txBox="1">
            <a:spLocks noGrp="1"/>
          </p:cNvSpPr>
          <p:nvPr>
            <p:ph type="title"/>
          </p:nvPr>
        </p:nvSpPr>
        <p:spPr>
          <a:xfrm>
            <a:off x="716250" y="445578"/>
            <a:ext cx="3855900" cy="640200"/>
          </a:xfrm>
          <a:prstGeom prst="rect">
            <a:avLst/>
          </a:prstGeom>
        </p:spPr>
        <p:txBody>
          <a:bodyPr spcFirstLastPara="1" wrap="square" lIns="91425" tIns="91425" rIns="91425" bIns="91425" anchor="t" anchorCtr="0">
            <a:noAutofit/>
          </a:bodyPr>
          <a:lstStyle>
            <a:lvl1pPr lvl="0">
              <a:spcBef>
                <a:spcPts val="0"/>
              </a:spcBef>
              <a:spcAft>
                <a:spcPts val="0"/>
              </a:spcAft>
              <a:buSzPts val="3800"/>
              <a:buNone/>
              <a:defRPr sz="38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77" name="Google Shape;77;p9"/>
          <p:cNvSpPr txBox="1">
            <a:spLocks noGrp="1"/>
          </p:cNvSpPr>
          <p:nvPr>
            <p:ph type="subTitle" idx="1"/>
          </p:nvPr>
        </p:nvSpPr>
        <p:spPr>
          <a:xfrm>
            <a:off x="5148200" y="1371600"/>
            <a:ext cx="2844000" cy="30861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4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78" name="Google Shape;78;p9"/>
          <p:cNvSpPr/>
          <p:nvPr/>
        </p:nvSpPr>
        <p:spPr>
          <a:xfrm>
            <a:off x="0" y="4512650"/>
            <a:ext cx="1590075" cy="630850"/>
          </a:xfrm>
          <a:custGeom>
            <a:avLst/>
            <a:gdLst/>
            <a:ahLst/>
            <a:cxnLst/>
            <a:rect l="l" t="t" r="r" b="b"/>
            <a:pathLst>
              <a:path w="63603" h="25234" extrusionOk="0">
                <a:moveTo>
                  <a:pt x="34152" y="0"/>
                </a:moveTo>
                <a:cubicBezTo>
                  <a:pt x="11142" y="0"/>
                  <a:pt x="0" y="25234"/>
                  <a:pt x="0" y="25234"/>
                </a:cubicBezTo>
                <a:lnTo>
                  <a:pt x="63603" y="25234"/>
                </a:lnTo>
                <a:cubicBezTo>
                  <a:pt x="63178" y="21519"/>
                  <a:pt x="62081" y="17876"/>
                  <a:pt x="60383" y="14515"/>
                </a:cubicBezTo>
                <a:cubicBezTo>
                  <a:pt x="50903" y="13454"/>
                  <a:pt x="42378" y="7865"/>
                  <a:pt x="36895" y="118"/>
                </a:cubicBezTo>
                <a:cubicBezTo>
                  <a:pt x="35963" y="39"/>
                  <a:pt x="35048" y="0"/>
                  <a:pt x="34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9"/>
          <p:cNvSpPr/>
          <p:nvPr/>
        </p:nvSpPr>
        <p:spPr>
          <a:xfrm>
            <a:off x="8313925" y="1595550"/>
            <a:ext cx="587225" cy="359950"/>
          </a:xfrm>
          <a:custGeom>
            <a:avLst/>
            <a:gdLst/>
            <a:ahLst/>
            <a:cxnLst/>
            <a:rect l="l" t="t" r="r" b="b"/>
            <a:pathLst>
              <a:path w="23489" h="14398" extrusionOk="0">
                <a:moveTo>
                  <a:pt x="0" y="0"/>
                </a:moveTo>
                <a:lnTo>
                  <a:pt x="0" y="0"/>
                </a:lnTo>
                <a:cubicBezTo>
                  <a:pt x="5483" y="7747"/>
                  <a:pt x="14044" y="13336"/>
                  <a:pt x="23488" y="14397"/>
                </a:cubicBezTo>
                <a:cubicBezTo>
                  <a:pt x="19314" y="6297"/>
                  <a:pt x="12806" y="3467"/>
                  <a:pt x="12806" y="3467"/>
                </a:cubicBezTo>
                <a:cubicBezTo>
                  <a:pt x="8773" y="1592"/>
                  <a:pt x="4422" y="425"/>
                  <a:pt x="0" y="0"/>
                </a:cubicBezTo>
                <a:close/>
              </a:path>
            </a:pathLst>
          </a:custGeom>
          <a:solidFill>
            <a:srgbClr val="303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9"/>
          <p:cNvSpPr/>
          <p:nvPr/>
        </p:nvSpPr>
        <p:spPr>
          <a:xfrm>
            <a:off x="8119375" y="285825"/>
            <a:ext cx="1039125" cy="1679150"/>
          </a:xfrm>
          <a:custGeom>
            <a:avLst/>
            <a:gdLst/>
            <a:ahLst/>
            <a:cxnLst/>
            <a:rect l="l" t="t" r="r" b="b"/>
            <a:pathLst>
              <a:path w="41565" h="67166" extrusionOk="0">
                <a:moveTo>
                  <a:pt x="41564" y="1"/>
                </a:moveTo>
                <a:cubicBezTo>
                  <a:pt x="35091" y="1"/>
                  <a:pt x="28264" y="107"/>
                  <a:pt x="21967" y="1982"/>
                </a:cubicBezTo>
                <a:cubicBezTo>
                  <a:pt x="22356" y="4104"/>
                  <a:pt x="22427" y="6262"/>
                  <a:pt x="22109" y="8384"/>
                </a:cubicBezTo>
                <a:cubicBezTo>
                  <a:pt x="21401" y="13124"/>
                  <a:pt x="18394" y="19067"/>
                  <a:pt x="13973" y="21367"/>
                </a:cubicBezTo>
                <a:lnTo>
                  <a:pt x="13937" y="21367"/>
                </a:lnTo>
                <a:cubicBezTo>
                  <a:pt x="12310" y="22216"/>
                  <a:pt x="10435" y="22463"/>
                  <a:pt x="8631" y="22675"/>
                </a:cubicBezTo>
                <a:lnTo>
                  <a:pt x="2087" y="23418"/>
                </a:lnTo>
                <a:cubicBezTo>
                  <a:pt x="2016" y="23843"/>
                  <a:pt x="1910" y="24232"/>
                  <a:pt x="1804" y="24621"/>
                </a:cubicBezTo>
                <a:cubicBezTo>
                  <a:pt x="0" y="33111"/>
                  <a:pt x="1769" y="42414"/>
                  <a:pt x="6155" y="49842"/>
                </a:cubicBezTo>
                <a:cubicBezTo>
                  <a:pt x="6650" y="50691"/>
                  <a:pt x="7216" y="51540"/>
                  <a:pt x="7782" y="52389"/>
                </a:cubicBezTo>
                <a:cubicBezTo>
                  <a:pt x="12204" y="52814"/>
                  <a:pt x="16555" y="53981"/>
                  <a:pt x="20623" y="55821"/>
                </a:cubicBezTo>
                <a:cubicBezTo>
                  <a:pt x="20623" y="55821"/>
                  <a:pt x="27096" y="58686"/>
                  <a:pt x="31270" y="66786"/>
                </a:cubicBezTo>
                <a:cubicBezTo>
                  <a:pt x="31553" y="66822"/>
                  <a:pt x="31801" y="66857"/>
                  <a:pt x="32049" y="66857"/>
                </a:cubicBezTo>
                <a:cubicBezTo>
                  <a:pt x="32770" y="66911"/>
                  <a:pt x="37826" y="67166"/>
                  <a:pt x="40260" y="67166"/>
                </a:cubicBezTo>
                <a:cubicBezTo>
                  <a:pt x="41050" y="67166"/>
                  <a:pt x="41564" y="67139"/>
                  <a:pt x="41564" y="67069"/>
                </a:cubicBezTo>
                <a:lnTo>
                  <a:pt x="41564" y="1"/>
                </a:lnTo>
                <a:close/>
              </a:path>
            </a:pathLst>
          </a:custGeom>
          <a:solidFill>
            <a:srgbClr val="FFA8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9"/>
          <p:cNvSpPr/>
          <p:nvPr/>
        </p:nvSpPr>
        <p:spPr>
          <a:xfrm>
            <a:off x="7689575" y="0"/>
            <a:ext cx="979000" cy="893650"/>
          </a:xfrm>
          <a:custGeom>
            <a:avLst/>
            <a:gdLst/>
            <a:ahLst/>
            <a:cxnLst/>
            <a:rect l="l" t="t" r="r" b="b"/>
            <a:pathLst>
              <a:path w="39160" h="35746" extrusionOk="0">
                <a:moveTo>
                  <a:pt x="23251" y="0"/>
                </a:moveTo>
                <a:cubicBezTo>
                  <a:pt x="18548" y="0"/>
                  <a:pt x="13890" y="1974"/>
                  <a:pt x="10188" y="4960"/>
                </a:cubicBezTo>
                <a:cubicBezTo>
                  <a:pt x="5483" y="8781"/>
                  <a:pt x="2193" y="14051"/>
                  <a:pt x="814" y="19959"/>
                </a:cubicBezTo>
                <a:cubicBezTo>
                  <a:pt x="177" y="22753"/>
                  <a:pt x="0" y="25725"/>
                  <a:pt x="779" y="28484"/>
                </a:cubicBezTo>
                <a:cubicBezTo>
                  <a:pt x="1592" y="31278"/>
                  <a:pt x="3467" y="33790"/>
                  <a:pt x="6120" y="34957"/>
                </a:cubicBezTo>
                <a:cubicBezTo>
                  <a:pt x="7511" y="35551"/>
                  <a:pt x="8980" y="35746"/>
                  <a:pt x="10471" y="35746"/>
                </a:cubicBezTo>
                <a:cubicBezTo>
                  <a:pt x="11823" y="35746"/>
                  <a:pt x="13193" y="35585"/>
                  <a:pt x="14539" y="35417"/>
                </a:cubicBezTo>
                <a:lnTo>
                  <a:pt x="19279" y="34887"/>
                </a:lnTo>
                <a:cubicBezTo>
                  <a:pt x="21225" y="27210"/>
                  <a:pt x="25894" y="19994"/>
                  <a:pt x="32863" y="16068"/>
                </a:cubicBezTo>
                <a:cubicBezTo>
                  <a:pt x="34844" y="14936"/>
                  <a:pt x="36966" y="14051"/>
                  <a:pt x="39159" y="13415"/>
                </a:cubicBezTo>
                <a:cubicBezTo>
                  <a:pt x="38629" y="10549"/>
                  <a:pt x="37355" y="7861"/>
                  <a:pt x="35480" y="5633"/>
                </a:cubicBezTo>
                <a:cubicBezTo>
                  <a:pt x="32827" y="2590"/>
                  <a:pt x="29184" y="609"/>
                  <a:pt x="25186" y="114"/>
                </a:cubicBezTo>
                <a:cubicBezTo>
                  <a:pt x="24542" y="37"/>
                  <a:pt x="23896" y="0"/>
                  <a:pt x="23251" y="0"/>
                </a:cubicBezTo>
                <a:close/>
              </a:path>
            </a:pathLst>
          </a:custGeom>
          <a:solidFill>
            <a:srgbClr val="FEF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9"/>
          <p:cNvSpPr/>
          <p:nvPr/>
        </p:nvSpPr>
        <p:spPr>
          <a:xfrm>
            <a:off x="8171550" y="336250"/>
            <a:ext cx="508525" cy="535925"/>
          </a:xfrm>
          <a:custGeom>
            <a:avLst/>
            <a:gdLst/>
            <a:ahLst/>
            <a:cxnLst/>
            <a:rect l="l" t="t" r="r" b="b"/>
            <a:pathLst>
              <a:path w="20341" h="21437" extrusionOk="0">
                <a:moveTo>
                  <a:pt x="19880" y="0"/>
                </a:moveTo>
                <a:cubicBezTo>
                  <a:pt x="17687" y="637"/>
                  <a:pt x="15565" y="1521"/>
                  <a:pt x="13584" y="2653"/>
                </a:cubicBezTo>
                <a:cubicBezTo>
                  <a:pt x="6615" y="6580"/>
                  <a:pt x="1946" y="13796"/>
                  <a:pt x="0" y="21437"/>
                </a:cubicBezTo>
                <a:lnTo>
                  <a:pt x="6544" y="20694"/>
                </a:lnTo>
                <a:cubicBezTo>
                  <a:pt x="8348" y="20446"/>
                  <a:pt x="10223" y="20234"/>
                  <a:pt x="11850" y="19385"/>
                </a:cubicBezTo>
                <a:lnTo>
                  <a:pt x="11886" y="19385"/>
                </a:lnTo>
                <a:cubicBezTo>
                  <a:pt x="16307" y="17086"/>
                  <a:pt x="19314" y="11143"/>
                  <a:pt x="20022" y="6403"/>
                </a:cubicBezTo>
                <a:cubicBezTo>
                  <a:pt x="20340" y="4280"/>
                  <a:pt x="20269" y="2087"/>
                  <a:pt x="19880" y="0"/>
                </a:cubicBezTo>
                <a:close/>
              </a:path>
            </a:pathLst>
          </a:custGeom>
          <a:solidFill>
            <a:srgbClr val="FFD8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9"/>
          <p:cNvSpPr/>
          <p:nvPr/>
        </p:nvSpPr>
        <p:spPr>
          <a:xfrm>
            <a:off x="922375" y="4512650"/>
            <a:ext cx="587225" cy="359950"/>
          </a:xfrm>
          <a:custGeom>
            <a:avLst/>
            <a:gdLst/>
            <a:ahLst/>
            <a:cxnLst/>
            <a:rect l="l" t="t" r="r" b="b"/>
            <a:pathLst>
              <a:path w="23489" h="14398" extrusionOk="0">
                <a:moveTo>
                  <a:pt x="0" y="0"/>
                </a:moveTo>
                <a:lnTo>
                  <a:pt x="0" y="0"/>
                </a:lnTo>
                <a:cubicBezTo>
                  <a:pt x="5483" y="7747"/>
                  <a:pt x="14044" y="13336"/>
                  <a:pt x="23488" y="14397"/>
                </a:cubicBezTo>
                <a:cubicBezTo>
                  <a:pt x="19314" y="6297"/>
                  <a:pt x="12806" y="3467"/>
                  <a:pt x="12806" y="3467"/>
                </a:cubicBezTo>
                <a:cubicBezTo>
                  <a:pt x="8773" y="1592"/>
                  <a:pt x="4422" y="425"/>
                  <a:pt x="0" y="0"/>
                </a:cubicBezTo>
                <a:close/>
              </a:path>
            </a:pathLst>
          </a:custGeom>
          <a:solidFill>
            <a:srgbClr val="303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4"/>
        <p:cNvGrpSpPr/>
        <p:nvPr/>
      </p:nvGrpSpPr>
      <p:grpSpPr>
        <a:xfrm>
          <a:off x="0" y="0"/>
          <a:ext cx="0" cy="0"/>
          <a:chOff x="0" y="0"/>
          <a:chExt cx="0" cy="0"/>
        </a:xfrm>
      </p:grpSpPr>
      <p:sp>
        <p:nvSpPr>
          <p:cNvPr id="85" name="Google Shape;85;p10"/>
          <p:cNvSpPr txBox="1">
            <a:spLocks noGrp="1"/>
          </p:cNvSpPr>
          <p:nvPr>
            <p:ph type="body" idx="1"/>
          </p:nvPr>
        </p:nvSpPr>
        <p:spPr>
          <a:xfrm>
            <a:off x="3807450" y="1803625"/>
            <a:ext cx="4620300" cy="1459500"/>
          </a:xfrm>
          <a:prstGeom prst="rect">
            <a:avLst/>
          </a:prstGeom>
        </p:spPr>
        <p:txBody>
          <a:bodyPr spcFirstLastPara="1" wrap="square" lIns="91425" tIns="91425" rIns="91425" bIns="91425" anchor="ctr" anchorCtr="0">
            <a:noAutofit/>
          </a:bodyPr>
          <a:lstStyle>
            <a:lvl1pPr marL="457200" lvl="0" indent="-228600" algn="r">
              <a:lnSpc>
                <a:spcPct val="100000"/>
              </a:lnSpc>
              <a:spcBef>
                <a:spcPts val="0"/>
              </a:spcBef>
              <a:spcAft>
                <a:spcPts val="0"/>
              </a:spcAft>
              <a:buSzPts val="1800"/>
              <a:buNone/>
              <a:defRPr sz="3000">
                <a:latin typeface="Palanquin SemiBold"/>
                <a:ea typeface="Palanquin SemiBold"/>
                <a:cs typeface="Palanquin SemiBold"/>
                <a:sym typeface="Palanquin SemiBold"/>
              </a:defRPr>
            </a:lvl1pPr>
          </a:lstStyle>
          <a:p>
            <a:endParaRPr/>
          </a:p>
        </p:txBody>
      </p:sp>
      <p:grpSp>
        <p:nvGrpSpPr>
          <p:cNvPr id="86" name="Google Shape;86;p10"/>
          <p:cNvGrpSpPr/>
          <p:nvPr/>
        </p:nvGrpSpPr>
        <p:grpSpPr>
          <a:xfrm rot="-5400000">
            <a:off x="7268093" y="89816"/>
            <a:ext cx="1985861" cy="1765938"/>
            <a:chOff x="3033525" y="2679425"/>
            <a:chExt cx="1834175" cy="1631050"/>
          </a:xfrm>
        </p:grpSpPr>
        <p:sp>
          <p:nvSpPr>
            <p:cNvPr id="87" name="Google Shape;87;p10"/>
            <p:cNvSpPr/>
            <p:nvPr/>
          </p:nvSpPr>
          <p:spPr>
            <a:xfrm>
              <a:off x="4141625" y="2679425"/>
              <a:ext cx="720750" cy="504975"/>
            </a:xfrm>
            <a:custGeom>
              <a:avLst/>
              <a:gdLst/>
              <a:ahLst/>
              <a:cxnLst/>
              <a:rect l="l" t="t" r="r" b="b"/>
              <a:pathLst>
                <a:path w="28830" h="20199" extrusionOk="0">
                  <a:moveTo>
                    <a:pt x="16294" y="0"/>
                  </a:moveTo>
                  <a:cubicBezTo>
                    <a:pt x="11568" y="0"/>
                    <a:pt x="7077" y="1785"/>
                    <a:pt x="3750" y="5354"/>
                  </a:cubicBezTo>
                  <a:cubicBezTo>
                    <a:pt x="2229" y="6981"/>
                    <a:pt x="991" y="8785"/>
                    <a:pt x="0" y="10766"/>
                  </a:cubicBezTo>
                  <a:cubicBezTo>
                    <a:pt x="7932" y="16593"/>
                    <a:pt x="18027" y="20199"/>
                    <a:pt x="26488" y="20199"/>
                  </a:cubicBezTo>
                  <a:cubicBezTo>
                    <a:pt x="27272" y="20199"/>
                    <a:pt x="28042" y="20168"/>
                    <a:pt x="28795" y="20105"/>
                  </a:cubicBezTo>
                  <a:cubicBezTo>
                    <a:pt x="28795" y="20105"/>
                    <a:pt x="28795" y="13454"/>
                    <a:pt x="28830" y="4186"/>
                  </a:cubicBezTo>
                  <a:cubicBezTo>
                    <a:pt x="27627" y="1180"/>
                    <a:pt x="21118" y="437"/>
                    <a:pt x="18713" y="154"/>
                  </a:cubicBezTo>
                  <a:cubicBezTo>
                    <a:pt x="17903" y="51"/>
                    <a:pt x="17095" y="0"/>
                    <a:pt x="162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0"/>
            <p:cNvSpPr/>
            <p:nvPr/>
          </p:nvSpPr>
          <p:spPr>
            <a:xfrm>
              <a:off x="3400525" y="2784075"/>
              <a:ext cx="1467175" cy="1526400"/>
            </a:xfrm>
            <a:custGeom>
              <a:avLst/>
              <a:gdLst/>
              <a:ahLst/>
              <a:cxnLst/>
              <a:rect l="l" t="t" r="r" b="b"/>
              <a:pathLst>
                <a:path w="58687" h="61056" extrusionOk="0">
                  <a:moveTo>
                    <a:pt x="58474" y="0"/>
                  </a:moveTo>
                  <a:cubicBezTo>
                    <a:pt x="58474" y="9268"/>
                    <a:pt x="58439" y="15919"/>
                    <a:pt x="58439" y="15919"/>
                  </a:cubicBezTo>
                  <a:cubicBezTo>
                    <a:pt x="57686" y="15982"/>
                    <a:pt x="56916" y="16013"/>
                    <a:pt x="56133" y="16013"/>
                  </a:cubicBezTo>
                  <a:cubicBezTo>
                    <a:pt x="47676" y="16013"/>
                    <a:pt x="37608" y="12407"/>
                    <a:pt x="29644" y="6580"/>
                  </a:cubicBezTo>
                  <a:cubicBezTo>
                    <a:pt x="27133" y="11426"/>
                    <a:pt x="25895" y="17086"/>
                    <a:pt x="25152" y="22321"/>
                  </a:cubicBezTo>
                  <a:cubicBezTo>
                    <a:pt x="23701" y="32721"/>
                    <a:pt x="21437" y="45562"/>
                    <a:pt x="9906" y="49311"/>
                  </a:cubicBezTo>
                  <a:cubicBezTo>
                    <a:pt x="7806" y="50011"/>
                    <a:pt x="5614" y="50250"/>
                    <a:pt x="3411" y="50250"/>
                  </a:cubicBezTo>
                  <a:cubicBezTo>
                    <a:pt x="2274" y="50250"/>
                    <a:pt x="1133" y="50186"/>
                    <a:pt x="1" y="50090"/>
                  </a:cubicBezTo>
                  <a:lnTo>
                    <a:pt x="1" y="50090"/>
                  </a:lnTo>
                  <a:cubicBezTo>
                    <a:pt x="2583" y="53450"/>
                    <a:pt x="4635" y="57129"/>
                    <a:pt x="6156" y="61056"/>
                  </a:cubicBezTo>
                  <a:lnTo>
                    <a:pt x="58686" y="61056"/>
                  </a:lnTo>
                  <a:lnTo>
                    <a:pt x="58686" y="991"/>
                  </a:lnTo>
                  <a:cubicBezTo>
                    <a:pt x="58686" y="673"/>
                    <a:pt x="58615" y="319"/>
                    <a:pt x="584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0"/>
            <p:cNvSpPr/>
            <p:nvPr/>
          </p:nvSpPr>
          <p:spPr>
            <a:xfrm>
              <a:off x="3033525" y="4024550"/>
              <a:ext cx="520900" cy="285925"/>
            </a:xfrm>
            <a:custGeom>
              <a:avLst/>
              <a:gdLst/>
              <a:ahLst/>
              <a:cxnLst/>
              <a:rect l="l" t="t" r="r" b="b"/>
              <a:pathLst>
                <a:path w="20836" h="11437" extrusionOk="0">
                  <a:moveTo>
                    <a:pt x="9485" y="1"/>
                  </a:moveTo>
                  <a:cubicBezTo>
                    <a:pt x="7802" y="1"/>
                    <a:pt x="6190" y="322"/>
                    <a:pt x="4599" y="1461"/>
                  </a:cubicBezTo>
                  <a:cubicBezTo>
                    <a:pt x="3078" y="2664"/>
                    <a:pt x="1911" y="4256"/>
                    <a:pt x="1274" y="6060"/>
                  </a:cubicBezTo>
                  <a:cubicBezTo>
                    <a:pt x="1097" y="6555"/>
                    <a:pt x="1" y="11437"/>
                    <a:pt x="461" y="11437"/>
                  </a:cubicBezTo>
                  <a:lnTo>
                    <a:pt x="20836" y="11437"/>
                  </a:lnTo>
                  <a:cubicBezTo>
                    <a:pt x="19315" y="7510"/>
                    <a:pt x="17263" y="3831"/>
                    <a:pt x="14716" y="471"/>
                  </a:cubicBezTo>
                  <a:cubicBezTo>
                    <a:pt x="14363" y="435"/>
                    <a:pt x="14009" y="400"/>
                    <a:pt x="13690" y="365"/>
                  </a:cubicBezTo>
                  <a:cubicBezTo>
                    <a:pt x="12227" y="207"/>
                    <a:pt x="10833" y="1"/>
                    <a:pt x="9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 name="Google Shape;90;p10"/>
          <p:cNvSpPr/>
          <p:nvPr/>
        </p:nvSpPr>
        <p:spPr>
          <a:xfrm rot="10800000" flipH="1">
            <a:off x="7100029" y="3681857"/>
            <a:ext cx="2127306" cy="1545218"/>
          </a:xfrm>
          <a:custGeom>
            <a:avLst/>
            <a:gdLst/>
            <a:ahLst/>
            <a:cxnLst/>
            <a:rect l="l" t="t" r="r" b="b"/>
            <a:pathLst>
              <a:path w="65688" h="47714" extrusionOk="0">
                <a:moveTo>
                  <a:pt x="65300" y="0"/>
                </a:moveTo>
                <a:lnTo>
                  <a:pt x="0" y="36"/>
                </a:lnTo>
                <a:lnTo>
                  <a:pt x="0" y="36"/>
                </a:lnTo>
                <a:cubicBezTo>
                  <a:pt x="531" y="36"/>
                  <a:pt x="1663" y="1486"/>
                  <a:pt x="1981" y="1804"/>
                </a:cubicBezTo>
                <a:cubicBezTo>
                  <a:pt x="2653" y="2476"/>
                  <a:pt x="3290" y="3219"/>
                  <a:pt x="3891" y="3997"/>
                </a:cubicBezTo>
                <a:lnTo>
                  <a:pt x="23524" y="3997"/>
                </a:lnTo>
                <a:cubicBezTo>
                  <a:pt x="25611" y="3997"/>
                  <a:pt x="24160" y="14999"/>
                  <a:pt x="23736" y="16272"/>
                </a:cubicBezTo>
                <a:cubicBezTo>
                  <a:pt x="22356" y="19916"/>
                  <a:pt x="19951" y="23064"/>
                  <a:pt x="16767" y="25292"/>
                </a:cubicBezTo>
                <a:cubicBezTo>
                  <a:pt x="12664" y="28122"/>
                  <a:pt x="7888" y="30033"/>
                  <a:pt x="4139" y="33393"/>
                </a:cubicBezTo>
                <a:cubicBezTo>
                  <a:pt x="4139" y="33570"/>
                  <a:pt x="4103" y="33782"/>
                  <a:pt x="4068" y="33959"/>
                </a:cubicBezTo>
                <a:cubicBezTo>
                  <a:pt x="3431" y="41175"/>
                  <a:pt x="7464" y="47260"/>
                  <a:pt x="14999" y="47684"/>
                </a:cubicBezTo>
                <a:cubicBezTo>
                  <a:pt x="15353" y="47704"/>
                  <a:pt x="15707" y="47714"/>
                  <a:pt x="16062" y="47714"/>
                </a:cubicBezTo>
                <a:cubicBezTo>
                  <a:pt x="19467" y="47714"/>
                  <a:pt x="22903" y="46828"/>
                  <a:pt x="26106" y="45738"/>
                </a:cubicBezTo>
                <a:cubicBezTo>
                  <a:pt x="31341" y="43934"/>
                  <a:pt x="36435" y="41670"/>
                  <a:pt x="41281" y="38982"/>
                </a:cubicBezTo>
                <a:cubicBezTo>
                  <a:pt x="44996" y="36930"/>
                  <a:pt x="48639" y="34454"/>
                  <a:pt x="52601" y="32792"/>
                </a:cubicBezTo>
                <a:cubicBezTo>
                  <a:pt x="55323" y="31693"/>
                  <a:pt x="58722" y="30806"/>
                  <a:pt x="61897" y="30806"/>
                </a:cubicBezTo>
                <a:cubicBezTo>
                  <a:pt x="63013" y="30806"/>
                  <a:pt x="64102" y="30916"/>
                  <a:pt x="65123" y="31164"/>
                </a:cubicBezTo>
                <a:cubicBezTo>
                  <a:pt x="65125" y="31165"/>
                  <a:pt x="65126" y="31165"/>
                  <a:pt x="65127" y="31165"/>
                </a:cubicBezTo>
                <a:cubicBezTo>
                  <a:pt x="65688" y="31165"/>
                  <a:pt x="65300" y="0"/>
                  <a:pt x="65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0"/>
          <p:cNvSpPr/>
          <p:nvPr/>
        </p:nvSpPr>
        <p:spPr>
          <a:xfrm rot="10800000" flipH="1">
            <a:off x="7218006" y="4145612"/>
            <a:ext cx="711434" cy="962320"/>
          </a:xfrm>
          <a:custGeom>
            <a:avLst/>
            <a:gdLst/>
            <a:ahLst/>
            <a:cxnLst/>
            <a:rect l="l" t="t" r="r" b="b"/>
            <a:pathLst>
              <a:path w="21968" h="29715" extrusionOk="0">
                <a:moveTo>
                  <a:pt x="1" y="0"/>
                </a:moveTo>
                <a:cubicBezTo>
                  <a:pt x="2689" y="3573"/>
                  <a:pt x="4528" y="8278"/>
                  <a:pt x="4352" y="12841"/>
                </a:cubicBezTo>
                <a:cubicBezTo>
                  <a:pt x="4104" y="18607"/>
                  <a:pt x="1203" y="23983"/>
                  <a:pt x="531" y="29714"/>
                </a:cubicBezTo>
                <a:cubicBezTo>
                  <a:pt x="4245" y="26354"/>
                  <a:pt x="9021" y="24443"/>
                  <a:pt x="13124" y="21613"/>
                </a:cubicBezTo>
                <a:cubicBezTo>
                  <a:pt x="16308" y="19385"/>
                  <a:pt x="18713" y="16237"/>
                  <a:pt x="20093" y="12593"/>
                </a:cubicBezTo>
                <a:cubicBezTo>
                  <a:pt x="20517" y="11355"/>
                  <a:pt x="21968" y="318"/>
                  <a:pt x="19881" y="318"/>
                </a:cubicBezTo>
                <a:cubicBezTo>
                  <a:pt x="19881" y="318"/>
                  <a:pt x="9905" y="0"/>
                  <a:pt x="1" y="0"/>
                </a:cubicBezTo>
                <a:close/>
              </a:path>
            </a:pathLst>
          </a:custGeom>
          <a:solidFill>
            <a:srgbClr val="FEF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0"/>
          <p:cNvSpPr/>
          <p:nvPr/>
        </p:nvSpPr>
        <p:spPr>
          <a:xfrm rot="-4289554" flipH="1">
            <a:off x="7106935" y="3475173"/>
            <a:ext cx="687990" cy="537653"/>
          </a:xfrm>
          <a:custGeom>
            <a:avLst/>
            <a:gdLst/>
            <a:ahLst/>
            <a:cxnLst/>
            <a:rect l="l" t="t" r="r" b="b"/>
            <a:pathLst>
              <a:path w="27522" h="21508" extrusionOk="0">
                <a:moveTo>
                  <a:pt x="13885" y="0"/>
                </a:moveTo>
                <a:cubicBezTo>
                  <a:pt x="11736" y="0"/>
                  <a:pt x="9587" y="354"/>
                  <a:pt x="7535" y="1061"/>
                </a:cubicBezTo>
                <a:cubicBezTo>
                  <a:pt x="5519" y="1663"/>
                  <a:pt x="3715" y="2795"/>
                  <a:pt x="2265" y="4280"/>
                </a:cubicBezTo>
                <a:cubicBezTo>
                  <a:pt x="850" y="5801"/>
                  <a:pt x="1" y="7924"/>
                  <a:pt x="284" y="9940"/>
                </a:cubicBezTo>
                <a:cubicBezTo>
                  <a:pt x="567" y="11956"/>
                  <a:pt x="1840" y="13619"/>
                  <a:pt x="3114" y="15175"/>
                </a:cubicBezTo>
                <a:lnTo>
                  <a:pt x="8101" y="21507"/>
                </a:lnTo>
                <a:cubicBezTo>
                  <a:pt x="9057" y="18784"/>
                  <a:pt x="10507" y="16307"/>
                  <a:pt x="12382" y="14150"/>
                </a:cubicBezTo>
                <a:cubicBezTo>
                  <a:pt x="16450" y="9657"/>
                  <a:pt x="21968" y="7889"/>
                  <a:pt x="27522" y="6155"/>
                </a:cubicBezTo>
                <a:cubicBezTo>
                  <a:pt x="25647" y="3750"/>
                  <a:pt x="23100" y="1981"/>
                  <a:pt x="20235" y="1061"/>
                </a:cubicBezTo>
                <a:cubicBezTo>
                  <a:pt x="18183" y="354"/>
                  <a:pt x="16034" y="0"/>
                  <a:pt x="13885" y="0"/>
                </a:cubicBezTo>
                <a:close/>
              </a:path>
            </a:pathLst>
          </a:custGeom>
          <a:solidFill>
            <a:srgbClr val="CAD5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0"/>
          <p:cNvSpPr/>
          <p:nvPr/>
        </p:nvSpPr>
        <p:spPr>
          <a:xfrm rot="-4289554" flipH="1">
            <a:off x="7252342" y="3670160"/>
            <a:ext cx="550927" cy="481758"/>
          </a:xfrm>
          <a:custGeom>
            <a:avLst/>
            <a:gdLst/>
            <a:ahLst/>
            <a:cxnLst/>
            <a:rect l="l" t="t" r="r" b="b"/>
            <a:pathLst>
              <a:path w="22039" h="19272" extrusionOk="0">
                <a:moveTo>
                  <a:pt x="19421" y="0"/>
                </a:moveTo>
                <a:cubicBezTo>
                  <a:pt x="13867" y="1734"/>
                  <a:pt x="8384" y="3502"/>
                  <a:pt x="4281" y="7995"/>
                </a:cubicBezTo>
                <a:cubicBezTo>
                  <a:pt x="2406" y="10152"/>
                  <a:pt x="920" y="12629"/>
                  <a:pt x="0" y="15352"/>
                </a:cubicBezTo>
                <a:cubicBezTo>
                  <a:pt x="814" y="16378"/>
                  <a:pt x="1663" y="17439"/>
                  <a:pt x="2795" y="18112"/>
                </a:cubicBezTo>
                <a:cubicBezTo>
                  <a:pt x="4221" y="18931"/>
                  <a:pt x="6011" y="19272"/>
                  <a:pt x="7835" y="19272"/>
                </a:cubicBezTo>
                <a:cubicBezTo>
                  <a:pt x="9948" y="19272"/>
                  <a:pt x="12106" y="18814"/>
                  <a:pt x="13796" y="18112"/>
                </a:cubicBezTo>
                <a:cubicBezTo>
                  <a:pt x="17157" y="16661"/>
                  <a:pt x="19987" y="13902"/>
                  <a:pt x="21119" y="10400"/>
                </a:cubicBezTo>
                <a:cubicBezTo>
                  <a:pt x="22038" y="7676"/>
                  <a:pt x="21862" y="4740"/>
                  <a:pt x="20694" y="2123"/>
                </a:cubicBezTo>
                <a:cubicBezTo>
                  <a:pt x="20340" y="1380"/>
                  <a:pt x="19916" y="637"/>
                  <a:pt x="194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9"/>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1">
  <p:cSld name="CUSTOM_1_1_2">
    <p:spTree>
      <p:nvGrpSpPr>
        <p:cNvPr id="1" name="Shape 303"/>
        <p:cNvGrpSpPr/>
        <p:nvPr/>
      </p:nvGrpSpPr>
      <p:grpSpPr>
        <a:xfrm>
          <a:off x="0" y="0"/>
          <a:ext cx="0" cy="0"/>
          <a:chOff x="0" y="0"/>
          <a:chExt cx="0" cy="0"/>
        </a:xfrm>
      </p:grpSpPr>
      <p:sp>
        <p:nvSpPr>
          <p:cNvPr id="304" name="Google Shape;304;p28"/>
          <p:cNvSpPr txBox="1">
            <a:spLocks noGrp="1"/>
          </p:cNvSpPr>
          <p:nvPr>
            <p:ph type="title"/>
          </p:nvPr>
        </p:nvSpPr>
        <p:spPr>
          <a:xfrm>
            <a:off x="3453003" y="3905900"/>
            <a:ext cx="4752000" cy="6942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800"/>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05" name="Google Shape;305;p28"/>
          <p:cNvSpPr txBox="1">
            <a:spLocks noGrp="1"/>
          </p:cNvSpPr>
          <p:nvPr>
            <p:ph type="title" idx="2" hasCustomPrompt="1"/>
          </p:nvPr>
        </p:nvSpPr>
        <p:spPr>
          <a:xfrm>
            <a:off x="716250" y="543200"/>
            <a:ext cx="2959500" cy="15123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118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06" name="Google Shape;306;p28"/>
          <p:cNvSpPr/>
          <p:nvPr/>
        </p:nvSpPr>
        <p:spPr>
          <a:xfrm flipH="1">
            <a:off x="5782" y="4440953"/>
            <a:ext cx="778410" cy="545373"/>
          </a:xfrm>
          <a:custGeom>
            <a:avLst/>
            <a:gdLst/>
            <a:ahLst/>
            <a:cxnLst/>
            <a:rect l="l" t="t" r="r" b="b"/>
            <a:pathLst>
              <a:path w="28830" h="20199" extrusionOk="0">
                <a:moveTo>
                  <a:pt x="16294" y="0"/>
                </a:moveTo>
                <a:cubicBezTo>
                  <a:pt x="11568" y="0"/>
                  <a:pt x="7077" y="1785"/>
                  <a:pt x="3750" y="5354"/>
                </a:cubicBezTo>
                <a:cubicBezTo>
                  <a:pt x="2229" y="6981"/>
                  <a:pt x="991" y="8785"/>
                  <a:pt x="0" y="10766"/>
                </a:cubicBezTo>
                <a:cubicBezTo>
                  <a:pt x="7932" y="16593"/>
                  <a:pt x="18027" y="20199"/>
                  <a:pt x="26488" y="20199"/>
                </a:cubicBezTo>
                <a:cubicBezTo>
                  <a:pt x="27272" y="20199"/>
                  <a:pt x="28042" y="20168"/>
                  <a:pt x="28795" y="20105"/>
                </a:cubicBezTo>
                <a:cubicBezTo>
                  <a:pt x="28795" y="20105"/>
                  <a:pt x="28795" y="13454"/>
                  <a:pt x="28830" y="4186"/>
                </a:cubicBezTo>
                <a:cubicBezTo>
                  <a:pt x="27627" y="1180"/>
                  <a:pt x="21118" y="437"/>
                  <a:pt x="18713" y="154"/>
                </a:cubicBezTo>
                <a:cubicBezTo>
                  <a:pt x="17903" y="51"/>
                  <a:pt x="17095" y="0"/>
                  <a:pt x="16294" y="0"/>
                </a:cubicBezTo>
                <a:close/>
              </a:path>
            </a:pathLst>
          </a:custGeom>
          <a:solidFill>
            <a:srgbClr val="303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8"/>
          <p:cNvSpPr/>
          <p:nvPr/>
        </p:nvSpPr>
        <p:spPr>
          <a:xfrm flipH="1">
            <a:off x="48" y="3018125"/>
            <a:ext cx="1207278" cy="1713447"/>
          </a:xfrm>
          <a:custGeom>
            <a:avLst/>
            <a:gdLst/>
            <a:ahLst/>
            <a:cxnLst/>
            <a:rect l="l" t="t" r="r" b="b"/>
            <a:pathLst>
              <a:path w="44714" h="63461" extrusionOk="0">
                <a:moveTo>
                  <a:pt x="44713" y="1"/>
                </a:moveTo>
                <a:cubicBezTo>
                  <a:pt x="44678" y="7040"/>
                  <a:pt x="34879" y="11992"/>
                  <a:pt x="29502" y="14150"/>
                </a:cubicBezTo>
                <a:cubicBezTo>
                  <a:pt x="27415" y="14964"/>
                  <a:pt x="25258" y="15671"/>
                  <a:pt x="23100" y="16343"/>
                </a:cubicBezTo>
                <a:cubicBezTo>
                  <a:pt x="23595" y="17015"/>
                  <a:pt x="24019" y="17723"/>
                  <a:pt x="24373" y="18466"/>
                </a:cubicBezTo>
                <a:cubicBezTo>
                  <a:pt x="25541" y="21083"/>
                  <a:pt x="25682" y="24055"/>
                  <a:pt x="24798" y="26778"/>
                </a:cubicBezTo>
                <a:cubicBezTo>
                  <a:pt x="23666" y="30245"/>
                  <a:pt x="20836" y="33004"/>
                  <a:pt x="17475" y="34455"/>
                </a:cubicBezTo>
                <a:cubicBezTo>
                  <a:pt x="15798" y="35190"/>
                  <a:pt x="13648" y="35654"/>
                  <a:pt x="11545" y="35654"/>
                </a:cubicBezTo>
                <a:cubicBezTo>
                  <a:pt x="9702" y="35654"/>
                  <a:pt x="7895" y="35297"/>
                  <a:pt x="6474" y="34455"/>
                </a:cubicBezTo>
                <a:lnTo>
                  <a:pt x="6439" y="34455"/>
                </a:lnTo>
                <a:cubicBezTo>
                  <a:pt x="5342" y="33782"/>
                  <a:pt x="4493" y="32757"/>
                  <a:pt x="3679" y="31731"/>
                </a:cubicBezTo>
                <a:lnTo>
                  <a:pt x="3644" y="31695"/>
                </a:lnTo>
                <a:cubicBezTo>
                  <a:pt x="3113" y="33146"/>
                  <a:pt x="2689" y="34631"/>
                  <a:pt x="2371" y="36152"/>
                </a:cubicBezTo>
                <a:cubicBezTo>
                  <a:pt x="1" y="46835"/>
                  <a:pt x="6403" y="56669"/>
                  <a:pt x="15636" y="63461"/>
                </a:cubicBezTo>
                <a:cubicBezTo>
                  <a:pt x="16626" y="61515"/>
                  <a:pt x="17900" y="59676"/>
                  <a:pt x="19385" y="58049"/>
                </a:cubicBezTo>
                <a:cubicBezTo>
                  <a:pt x="22763" y="54488"/>
                  <a:pt x="27293" y="52708"/>
                  <a:pt x="32052" y="52708"/>
                </a:cubicBezTo>
                <a:cubicBezTo>
                  <a:pt x="32824" y="52708"/>
                  <a:pt x="33603" y="52755"/>
                  <a:pt x="34384" y="52849"/>
                </a:cubicBezTo>
                <a:cubicBezTo>
                  <a:pt x="36754" y="53132"/>
                  <a:pt x="43263" y="53910"/>
                  <a:pt x="44501" y="56881"/>
                </a:cubicBezTo>
                <a:cubicBezTo>
                  <a:pt x="44572" y="35454"/>
                  <a:pt x="44713" y="30"/>
                  <a:pt x="44713" y="1"/>
                </a:cubicBezTo>
                <a:close/>
              </a:path>
            </a:pathLst>
          </a:custGeom>
          <a:solidFill>
            <a:srgbClr val="FEF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8"/>
          <p:cNvSpPr/>
          <p:nvPr/>
        </p:nvSpPr>
        <p:spPr>
          <a:xfrm flipH="1">
            <a:off x="583631" y="3293213"/>
            <a:ext cx="743094" cy="580716"/>
          </a:xfrm>
          <a:custGeom>
            <a:avLst/>
            <a:gdLst/>
            <a:ahLst/>
            <a:cxnLst/>
            <a:rect l="l" t="t" r="r" b="b"/>
            <a:pathLst>
              <a:path w="27522" h="21508" extrusionOk="0">
                <a:moveTo>
                  <a:pt x="13885" y="0"/>
                </a:moveTo>
                <a:cubicBezTo>
                  <a:pt x="11736" y="0"/>
                  <a:pt x="9587" y="354"/>
                  <a:pt x="7535" y="1061"/>
                </a:cubicBezTo>
                <a:cubicBezTo>
                  <a:pt x="5519" y="1663"/>
                  <a:pt x="3715" y="2795"/>
                  <a:pt x="2265" y="4280"/>
                </a:cubicBezTo>
                <a:cubicBezTo>
                  <a:pt x="850" y="5801"/>
                  <a:pt x="1" y="7924"/>
                  <a:pt x="284" y="9940"/>
                </a:cubicBezTo>
                <a:cubicBezTo>
                  <a:pt x="567" y="11956"/>
                  <a:pt x="1840" y="13619"/>
                  <a:pt x="3114" y="15175"/>
                </a:cubicBezTo>
                <a:lnTo>
                  <a:pt x="8101" y="21507"/>
                </a:lnTo>
                <a:cubicBezTo>
                  <a:pt x="9057" y="18784"/>
                  <a:pt x="10507" y="16307"/>
                  <a:pt x="12382" y="14150"/>
                </a:cubicBezTo>
                <a:cubicBezTo>
                  <a:pt x="16450" y="9657"/>
                  <a:pt x="21968" y="7889"/>
                  <a:pt x="27522" y="6155"/>
                </a:cubicBezTo>
                <a:cubicBezTo>
                  <a:pt x="25647" y="3750"/>
                  <a:pt x="23100" y="1981"/>
                  <a:pt x="20235" y="1061"/>
                </a:cubicBezTo>
                <a:cubicBezTo>
                  <a:pt x="18183" y="354"/>
                  <a:pt x="16034" y="0"/>
                  <a:pt x="13885" y="0"/>
                </a:cubicBezTo>
                <a:close/>
              </a:path>
            </a:pathLst>
          </a:custGeom>
          <a:solidFill>
            <a:srgbClr val="CAD5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8"/>
          <p:cNvSpPr/>
          <p:nvPr/>
        </p:nvSpPr>
        <p:spPr>
          <a:xfrm flipH="1">
            <a:off x="512936" y="3459406"/>
            <a:ext cx="595053" cy="520344"/>
          </a:xfrm>
          <a:custGeom>
            <a:avLst/>
            <a:gdLst/>
            <a:ahLst/>
            <a:cxnLst/>
            <a:rect l="l" t="t" r="r" b="b"/>
            <a:pathLst>
              <a:path w="22039" h="19272" extrusionOk="0">
                <a:moveTo>
                  <a:pt x="19421" y="0"/>
                </a:moveTo>
                <a:cubicBezTo>
                  <a:pt x="13867" y="1734"/>
                  <a:pt x="8384" y="3502"/>
                  <a:pt x="4281" y="7995"/>
                </a:cubicBezTo>
                <a:cubicBezTo>
                  <a:pt x="2406" y="10152"/>
                  <a:pt x="920" y="12629"/>
                  <a:pt x="0" y="15352"/>
                </a:cubicBezTo>
                <a:cubicBezTo>
                  <a:pt x="814" y="16378"/>
                  <a:pt x="1663" y="17439"/>
                  <a:pt x="2795" y="18112"/>
                </a:cubicBezTo>
                <a:cubicBezTo>
                  <a:pt x="4221" y="18931"/>
                  <a:pt x="6011" y="19272"/>
                  <a:pt x="7835" y="19272"/>
                </a:cubicBezTo>
                <a:cubicBezTo>
                  <a:pt x="9948" y="19272"/>
                  <a:pt x="12106" y="18814"/>
                  <a:pt x="13796" y="18112"/>
                </a:cubicBezTo>
                <a:cubicBezTo>
                  <a:pt x="17157" y="16661"/>
                  <a:pt x="19987" y="13902"/>
                  <a:pt x="21119" y="10400"/>
                </a:cubicBezTo>
                <a:cubicBezTo>
                  <a:pt x="22038" y="7676"/>
                  <a:pt x="21862" y="4740"/>
                  <a:pt x="20694" y="2123"/>
                </a:cubicBezTo>
                <a:cubicBezTo>
                  <a:pt x="20340" y="1380"/>
                  <a:pt x="19916" y="637"/>
                  <a:pt x="19421" y="0"/>
                </a:cubicBezTo>
                <a:close/>
              </a:path>
            </a:pathLst>
          </a:custGeom>
          <a:solidFill>
            <a:srgbClr val="FFD8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8"/>
          <p:cNvSpPr/>
          <p:nvPr/>
        </p:nvSpPr>
        <p:spPr>
          <a:xfrm>
            <a:off x="8199150" y="-158428"/>
            <a:ext cx="1009050" cy="527050"/>
          </a:xfrm>
          <a:custGeom>
            <a:avLst/>
            <a:gdLst/>
            <a:ahLst/>
            <a:cxnLst/>
            <a:rect l="l" t="t" r="r" b="b"/>
            <a:pathLst>
              <a:path w="40362" h="21082" extrusionOk="0">
                <a:moveTo>
                  <a:pt x="0" y="0"/>
                </a:moveTo>
                <a:cubicBezTo>
                  <a:pt x="602" y="1486"/>
                  <a:pt x="1274" y="2901"/>
                  <a:pt x="2052" y="4280"/>
                </a:cubicBezTo>
                <a:lnTo>
                  <a:pt x="16874" y="4280"/>
                </a:lnTo>
                <a:cubicBezTo>
                  <a:pt x="17510" y="8631"/>
                  <a:pt x="16378" y="12876"/>
                  <a:pt x="13549" y="16024"/>
                </a:cubicBezTo>
                <a:cubicBezTo>
                  <a:pt x="16838" y="18005"/>
                  <a:pt x="20446" y="19350"/>
                  <a:pt x="24161" y="20057"/>
                </a:cubicBezTo>
                <a:cubicBezTo>
                  <a:pt x="28167" y="20832"/>
                  <a:pt x="32294" y="21082"/>
                  <a:pt x="36390" y="21082"/>
                </a:cubicBezTo>
                <a:cubicBezTo>
                  <a:pt x="37719" y="21082"/>
                  <a:pt x="39045" y="21055"/>
                  <a:pt x="40362" y="21012"/>
                </a:cubicBezTo>
                <a:lnTo>
                  <a:pt x="40362" y="0"/>
                </a:lnTo>
                <a:close/>
              </a:path>
            </a:pathLst>
          </a:custGeom>
          <a:solidFill>
            <a:srgbClr val="CAD5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8"/>
          <p:cNvSpPr/>
          <p:nvPr/>
        </p:nvSpPr>
        <p:spPr>
          <a:xfrm>
            <a:off x="7044200" y="-51428"/>
            <a:ext cx="1493675" cy="754900"/>
          </a:xfrm>
          <a:custGeom>
            <a:avLst/>
            <a:gdLst/>
            <a:ahLst/>
            <a:cxnLst/>
            <a:rect l="l" t="t" r="r" b="b"/>
            <a:pathLst>
              <a:path w="59747" h="30196" extrusionOk="0">
                <a:moveTo>
                  <a:pt x="0" y="0"/>
                </a:moveTo>
                <a:lnTo>
                  <a:pt x="0" y="30139"/>
                </a:lnTo>
                <a:cubicBezTo>
                  <a:pt x="0" y="30178"/>
                  <a:pt x="76" y="30196"/>
                  <a:pt x="215" y="30196"/>
                </a:cubicBezTo>
                <a:cubicBezTo>
                  <a:pt x="1725" y="30196"/>
                  <a:pt x="10684" y="28099"/>
                  <a:pt x="11461" y="27839"/>
                </a:cubicBezTo>
                <a:cubicBezTo>
                  <a:pt x="15671" y="26495"/>
                  <a:pt x="19986" y="24762"/>
                  <a:pt x="23701" y="22286"/>
                </a:cubicBezTo>
                <a:cubicBezTo>
                  <a:pt x="28511" y="19138"/>
                  <a:pt x="33428" y="18076"/>
                  <a:pt x="39124" y="17829"/>
                </a:cubicBezTo>
                <a:cubicBezTo>
                  <a:pt x="45208" y="17546"/>
                  <a:pt x="51964" y="17546"/>
                  <a:pt x="57200" y="14008"/>
                </a:cubicBezTo>
                <a:cubicBezTo>
                  <a:pt x="58155" y="13372"/>
                  <a:pt x="59004" y="12593"/>
                  <a:pt x="59747" y="11744"/>
                </a:cubicBezTo>
                <a:cubicBezTo>
                  <a:pt x="54971" y="8879"/>
                  <a:pt x="51009" y="4847"/>
                  <a:pt x="48250" y="0"/>
                </a:cubicBezTo>
                <a:close/>
              </a:path>
            </a:pathLst>
          </a:custGeom>
          <a:solidFill>
            <a:srgbClr val="FFD8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8"/>
          <p:cNvSpPr/>
          <p:nvPr/>
        </p:nvSpPr>
        <p:spPr>
          <a:xfrm>
            <a:off x="8251325" y="-51428"/>
            <a:ext cx="385600" cy="293625"/>
          </a:xfrm>
          <a:custGeom>
            <a:avLst/>
            <a:gdLst/>
            <a:ahLst/>
            <a:cxnLst/>
            <a:rect l="l" t="t" r="r" b="b"/>
            <a:pathLst>
              <a:path w="15424" h="11745" extrusionOk="0">
                <a:moveTo>
                  <a:pt x="0" y="0"/>
                </a:moveTo>
                <a:cubicBezTo>
                  <a:pt x="2724" y="4847"/>
                  <a:pt x="6686" y="8879"/>
                  <a:pt x="11497" y="11744"/>
                </a:cubicBezTo>
                <a:cubicBezTo>
                  <a:pt x="14291" y="8596"/>
                  <a:pt x="15423" y="4351"/>
                  <a:pt x="14787" y="0"/>
                </a:cubicBezTo>
                <a:close/>
              </a:path>
            </a:pathLst>
          </a:custGeom>
          <a:solidFill>
            <a:srgbClr val="FEF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8"/>
          <p:cNvSpPr/>
          <p:nvPr/>
        </p:nvSpPr>
        <p:spPr>
          <a:xfrm rot="-6359726">
            <a:off x="6196703" y="-628312"/>
            <a:ext cx="1197772" cy="1829997"/>
          </a:xfrm>
          <a:custGeom>
            <a:avLst/>
            <a:gdLst/>
            <a:ahLst/>
            <a:cxnLst/>
            <a:rect l="l" t="t" r="r" b="b"/>
            <a:pathLst>
              <a:path w="40080" h="64318" extrusionOk="0">
                <a:moveTo>
                  <a:pt x="38384" y="1"/>
                </a:moveTo>
                <a:cubicBezTo>
                  <a:pt x="35907" y="1"/>
                  <a:pt x="31554" y="296"/>
                  <a:pt x="31201" y="321"/>
                </a:cubicBezTo>
                <a:cubicBezTo>
                  <a:pt x="24833" y="1064"/>
                  <a:pt x="18537" y="3187"/>
                  <a:pt x="13337" y="7042"/>
                </a:cubicBezTo>
                <a:cubicBezTo>
                  <a:pt x="10648" y="9059"/>
                  <a:pt x="8278" y="11499"/>
                  <a:pt x="6368" y="14294"/>
                </a:cubicBezTo>
                <a:cubicBezTo>
                  <a:pt x="8597" y="15284"/>
                  <a:pt x="10578" y="16735"/>
                  <a:pt x="12205" y="18574"/>
                </a:cubicBezTo>
                <a:cubicBezTo>
                  <a:pt x="15884" y="22854"/>
                  <a:pt x="11922" y="29682"/>
                  <a:pt x="8385" y="32653"/>
                </a:cubicBezTo>
                <a:cubicBezTo>
                  <a:pt x="5944" y="34705"/>
                  <a:pt x="3078" y="36226"/>
                  <a:pt x="1" y="37110"/>
                </a:cubicBezTo>
                <a:cubicBezTo>
                  <a:pt x="107" y="41709"/>
                  <a:pt x="1239" y="46272"/>
                  <a:pt x="3220" y="50411"/>
                </a:cubicBezTo>
                <a:cubicBezTo>
                  <a:pt x="11285" y="52321"/>
                  <a:pt x="18714" y="56283"/>
                  <a:pt x="24020" y="63004"/>
                </a:cubicBezTo>
                <a:cubicBezTo>
                  <a:pt x="24338" y="63428"/>
                  <a:pt x="24657" y="63853"/>
                  <a:pt x="24939" y="64277"/>
                </a:cubicBezTo>
                <a:cubicBezTo>
                  <a:pt x="25522" y="64305"/>
                  <a:pt x="26105" y="64318"/>
                  <a:pt x="26686" y="64318"/>
                </a:cubicBezTo>
                <a:cubicBezTo>
                  <a:pt x="28331" y="64318"/>
                  <a:pt x="29970" y="64212"/>
                  <a:pt x="31590" y="64029"/>
                </a:cubicBezTo>
                <a:cubicBezTo>
                  <a:pt x="32439" y="63923"/>
                  <a:pt x="40080" y="62862"/>
                  <a:pt x="40080" y="62261"/>
                </a:cubicBezTo>
                <a:lnTo>
                  <a:pt x="40080" y="180"/>
                </a:lnTo>
                <a:cubicBezTo>
                  <a:pt x="40069" y="48"/>
                  <a:pt x="39378" y="1"/>
                  <a:pt x="38384" y="1"/>
                </a:cubicBezTo>
                <a:close/>
              </a:path>
            </a:pathLst>
          </a:custGeom>
          <a:solidFill>
            <a:srgbClr val="FFA8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8"/>
          <p:cNvSpPr/>
          <p:nvPr/>
        </p:nvSpPr>
        <p:spPr>
          <a:xfrm rot="-6359726">
            <a:off x="6479876" y="369269"/>
            <a:ext cx="482067" cy="650193"/>
          </a:xfrm>
          <a:custGeom>
            <a:avLst/>
            <a:gdLst/>
            <a:ahLst/>
            <a:cxnLst/>
            <a:rect l="l" t="t" r="r" b="b"/>
            <a:pathLst>
              <a:path w="16131" h="22852" extrusionOk="0">
                <a:moveTo>
                  <a:pt x="6615" y="1"/>
                </a:moveTo>
                <a:cubicBezTo>
                  <a:pt x="5483" y="1628"/>
                  <a:pt x="4528" y="3361"/>
                  <a:pt x="3715" y="5165"/>
                </a:cubicBezTo>
                <a:cubicBezTo>
                  <a:pt x="1203" y="10719"/>
                  <a:pt x="0" y="16768"/>
                  <a:pt x="213" y="22852"/>
                </a:cubicBezTo>
                <a:cubicBezTo>
                  <a:pt x="3325" y="21968"/>
                  <a:pt x="6155" y="20447"/>
                  <a:pt x="8632" y="18395"/>
                </a:cubicBezTo>
                <a:cubicBezTo>
                  <a:pt x="12169" y="15424"/>
                  <a:pt x="16131" y="8596"/>
                  <a:pt x="12452" y="4316"/>
                </a:cubicBezTo>
                <a:cubicBezTo>
                  <a:pt x="10825" y="2477"/>
                  <a:pt x="8844" y="1026"/>
                  <a:pt x="6615" y="1"/>
                </a:cubicBezTo>
                <a:close/>
              </a:path>
            </a:pathLst>
          </a:custGeom>
          <a:solidFill>
            <a:srgbClr val="FEF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ullet list 1">
  <p:cSld name="CUSTOM_2_2_2_1_1_1">
    <p:spTree>
      <p:nvGrpSpPr>
        <p:cNvPr id="1" name="Shape 380"/>
        <p:cNvGrpSpPr/>
        <p:nvPr/>
      </p:nvGrpSpPr>
      <p:grpSpPr>
        <a:xfrm>
          <a:off x="0" y="0"/>
          <a:ext cx="0" cy="0"/>
          <a:chOff x="0" y="0"/>
          <a:chExt cx="0" cy="0"/>
        </a:xfrm>
      </p:grpSpPr>
      <p:sp>
        <p:nvSpPr>
          <p:cNvPr id="381" name="Google Shape;381;p33"/>
          <p:cNvSpPr txBox="1">
            <a:spLocks noGrp="1"/>
          </p:cNvSpPr>
          <p:nvPr>
            <p:ph type="title"/>
          </p:nvPr>
        </p:nvSpPr>
        <p:spPr>
          <a:xfrm>
            <a:off x="716250" y="540618"/>
            <a:ext cx="53613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82" name="Google Shape;382;p33"/>
          <p:cNvSpPr txBox="1">
            <a:spLocks noGrp="1"/>
          </p:cNvSpPr>
          <p:nvPr>
            <p:ph type="subTitle" idx="1"/>
          </p:nvPr>
        </p:nvSpPr>
        <p:spPr>
          <a:xfrm>
            <a:off x="716175" y="1653725"/>
            <a:ext cx="5280900" cy="294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rtl="0">
              <a:spcBef>
                <a:spcPts val="1600"/>
              </a:spcBef>
              <a:spcAft>
                <a:spcPts val="0"/>
              </a:spcAft>
              <a:buSzPts val="1400"/>
              <a:buChar char="○"/>
              <a:defRPr/>
            </a:lvl2pPr>
            <a:lvl3pPr lvl="2" rtl="0">
              <a:spcBef>
                <a:spcPts val="1600"/>
              </a:spcBef>
              <a:spcAft>
                <a:spcPts val="0"/>
              </a:spcAft>
              <a:buSzPts val="1400"/>
              <a:buChar char="■"/>
              <a:defRPr/>
            </a:lvl3pPr>
            <a:lvl4pPr lvl="3" rtl="0">
              <a:spcBef>
                <a:spcPts val="1600"/>
              </a:spcBef>
              <a:spcAft>
                <a:spcPts val="0"/>
              </a:spcAft>
              <a:buSzPts val="1400"/>
              <a:buChar char="●"/>
              <a:defRPr/>
            </a:lvl4pPr>
            <a:lvl5pPr lvl="4" rtl="0">
              <a:spcBef>
                <a:spcPts val="1600"/>
              </a:spcBef>
              <a:spcAft>
                <a:spcPts val="0"/>
              </a:spcAft>
              <a:buSzPts val="1400"/>
              <a:buChar char="○"/>
              <a:defRPr/>
            </a:lvl5pPr>
            <a:lvl6pPr lvl="5" rtl="0">
              <a:spcBef>
                <a:spcPts val="1600"/>
              </a:spcBef>
              <a:spcAft>
                <a:spcPts val="0"/>
              </a:spcAft>
              <a:buSzPts val="1400"/>
              <a:buChar char="■"/>
              <a:defRPr/>
            </a:lvl6pPr>
            <a:lvl7pPr lvl="6" rtl="0">
              <a:spcBef>
                <a:spcPts val="1600"/>
              </a:spcBef>
              <a:spcAft>
                <a:spcPts val="0"/>
              </a:spcAft>
              <a:buSzPts val="1400"/>
              <a:buChar char="●"/>
              <a:defRPr/>
            </a:lvl7pPr>
            <a:lvl8pPr lvl="7" rtl="0">
              <a:spcBef>
                <a:spcPts val="1600"/>
              </a:spcBef>
              <a:spcAft>
                <a:spcPts val="0"/>
              </a:spcAft>
              <a:buSzPts val="1400"/>
              <a:buChar char="○"/>
              <a:defRPr/>
            </a:lvl8pPr>
            <a:lvl9pPr lvl="8" rtl="0">
              <a:spcBef>
                <a:spcPts val="1600"/>
              </a:spcBef>
              <a:spcAft>
                <a:spcPts val="1600"/>
              </a:spcAft>
              <a:buSzPts val="1400"/>
              <a:buChar char="■"/>
              <a:defRPr/>
            </a:lvl9pPr>
          </a:lstStyle>
          <a:p>
            <a:endParaRPr/>
          </a:p>
        </p:txBody>
      </p:sp>
      <p:sp>
        <p:nvSpPr>
          <p:cNvPr id="383" name="Google Shape;383;p33"/>
          <p:cNvSpPr txBox="1">
            <a:spLocks noGrp="1"/>
          </p:cNvSpPr>
          <p:nvPr>
            <p:ph type="subTitle" idx="2"/>
          </p:nvPr>
        </p:nvSpPr>
        <p:spPr>
          <a:xfrm>
            <a:off x="714750" y="1120250"/>
            <a:ext cx="3858900" cy="399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4">
    <p:spTree>
      <p:nvGrpSpPr>
        <p:cNvPr id="1" name="Shape 450"/>
        <p:cNvGrpSpPr/>
        <p:nvPr/>
      </p:nvGrpSpPr>
      <p:grpSpPr>
        <a:xfrm>
          <a:off x="0" y="0"/>
          <a:ext cx="0" cy="0"/>
          <a:chOff x="0" y="0"/>
          <a:chExt cx="0" cy="0"/>
        </a:xfrm>
      </p:grpSpPr>
      <p:sp>
        <p:nvSpPr>
          <p:cNvPr id="451" name="Google Shape;451;p39"/>
          <p:cNvSpPr/>
          <p:nvPr/>
        </p:nvSpPr>
        <p:spPr>
          <a:xfrm rot="10800000" flipH="1">
            <a:off x="7517437" y="4250066"/>
            <a:ext cx="503166" cy="909647"/>
          </a:xfrm>
          <a:custGeom>
            <a:avLst/>
            <a:gdLst/>
            <a:ahLst/>
            <a:cxnLst/>
            <a:rect l="l" t="t" r="r" b="b"/>
            <a:pathLst>
              <a:path w="25152" h="45471" extrusionOk="0">
                <a:moveTo>
                  <a:pt x="1" y="0"/>
                </a:moveTo>
                <a:lnTo>
                  <a:pt x="1" y="40574"/>
                </a:lnTo>
                <a:cubicBezTo>
                  <a:pt x="1" y="41777"/>
                  <a:pt x="2795" y="44005"/>
                  <a:pt x="3644" y="44571"/>
                </a:cubicBezTo>
                <a:cubicBezTo>
                  <a:pt x="4616" y="45195"/>
                  <a:pt x="5603" y="45471"/>
                  <a:pt x="6563" y="45471"/>
                </a:cubicBezTo>
                <a:cubicBezTo>
                  <a:pt x="8818" y="45471"/>
                  <a:pt x="10921" y="43946"/>
                  <a:pt x="12311" y="41812"/>
                </a:cubicBezTo>
                <a:cubicBezTo>
                  <a:pt x="14716" y="38027"/>
                  <a:pt x="16980" y="33641"/>
                  <a:pt x="20199" y="30316"/>
                </a:cubicBezTo>
                <a:cubicBezTo>
                  <a:pt x="20482" y="29997"/>
                  <a:pt x="20800" y="29679"/>
                  <a:pt x="21154" y="29396"/>
                </a:cubicBezTo>
                <a:cubicBezTo>
                  <a:pt x="21826" y="23665"/>
                  <a:pt x="24727" y="18289"/>
                  <a:pt x="24939" y="12487"/>
                </a:cubicBezTo>
                <a:cubicBezTo>
                  <a:pt x="25151" y="7960"/>
                  <a:pt x="23560" y="3573"/>
                  <a:pt x="20871" y="0"/>
                </a:cubicBezTo>
                <a:close/>
              </a:path>
            </a:pathLst>
          </a:custGeom>
          <a:solidFill>
            <a:srgbClr val="FFA8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9"/>
          <p:cNvSpPr/>
          <p:nvPr/>
        </p:nvSpPr>
        <p:spPr>
          <a:xfrm rot="10800000" flipH="1">
            <a:off x="7929992" y="4571627"/>
            <a:ext cx="439470" cy="594449"/>
          </a:xfrm>
          <a:custGeom>
            <a:avLst/>
            <a:gdLst/>
            <a:ahLst/>
            <a:cxnLst/>
            <a:rect l="l" t="t" r="r" b="b"/>
            <a:pathLst>
              <a:path w="21968" h="29715" extrusionOk="0">
                <a:moveTo>
                  <a:pt x="1" y="0"/>
                </a:moveTo>
                <a:cubicBezTo>
                  <a:pt x="2689" y="3573"/>
                  <a:pt x="4528" y="8278"/>
                  <a:pt x="4352" y="12841"/>
                </a:cubicBezTo>
                <a:cubicBezTo>
                  <a:pt x="4104" y="18607"/>
                  <a:pt x="1203" y="23983"/>
                  <a:pt x="531" y="29714"/>
                </a:cubicBezTo>
                <a:cubicBezTo>
                  <a:pt x="4245" y="26354"/>
                  <a:pt x="9021" y="24443"/>
                  <a:pt x="13124" y="21613"/>
                </a:cubicBezTo>
                <a:cubicBezTo>
                  <a:pt x="16308" y="19385"/>
                  <a:pt x="18713" y="16237"/>
                  <a:pt x="20093" y="12593"/>
                </a:cubicBezTo>
                <a:cubicBezTo>
                  <a:pt x="20517" y="11355"/>
                  <a:pt x="21968" y="318"/>
                  <a:pt x="19881" y="318"/>
                </a:cubicBezTo>
                <a:cubicBezTo>
                  <a:pt x="19881" y="318"/>
                  <a:pt x="9905" y="0"/>
                  <a:pt x="1" y="0"/>
                </a:cubicBezTo>
                <a:close/>
              </a:path>
            </a:pathLst>
          </a:custGeom>
          <a:solidFill>
            <a:srgbClr val="FEF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9"/>
          <p:cNvSpPr/>
          <p:nvPr/>
        </p:nvSpPr>
        <p:spPr>
          <a:xfrm rot="10800000" flipH="1">
            <a:off x="6962268" y="4226313"/>
            <a:ext cx="434529" cy="276729"/>
          </a:xfrm>
          <a:custGeom>
            <a:avLst/>
            <a:gdLst/>
            <a:ahLst/>
            <a:cxnLst/>
            <a:rect l="l" t="t" r="r" b="b"/>
            <a:pathLst>
              <a:path w="21721" h="13833" extrusionOk="0">
                <a:moveTo>
                  <a:pt x="1" y="1"/>
                </a:moveTo>
                <a:cubicBezTo>
                  <a:pt x="2159" y="4352"/>
                  <a:pt x="5519" y="7995"/>
                  <a:pt x="9729" y="10472"/>
                </a:cubicBezTo>
                <a:cubicBezTo>
                  <a:pt x="13125" y="12382"/>
                  <a:pt x="16945" y="13549"/>
                  <a:pt x="20872" y="13797"/>
                </a:cubicBezTo>
                <a:lnTo>
                  <a:pt x="21720" y="13832"/>
                </a:lnTo>
                <a:cubicBezTo>
                  <a:pt x="21438" y="13408"/>
                  <a:pt x="21119" y="12983"/>
                  <a:pt x="20801" y="12594"/>
                </a:cubicBezTo>
                <a:cubicBezTo>
                  <a:pt x="15495" y="5873"/>
                  <a:pt x="8066" y="1911"/>
                  <a:pt x="1" y="1"/>
                </a:cubicBezTo>
                <a:close/>
              </a:path>
            </a:pathLst>
          </a:custGeom>
          <a:solidFill>
            <a:srgbClr val="FEF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9"/>
          <p:cNvSpPr/>
          <p:nvPr/>
        </p:nvSpPr>
        <p:spPr>
          <a:xfrm rot="10800000" flipH="1">
            <a:off x="6892931" y="4769795"/>
            <a:ext cx="322701" cy="457154"/>
          </a:xfrm>
          <a:custGeom>
            <a:avLst/>
            <a:gdLst/>
            <a:ahLst/>
            <a:cxnLst/>
            <a:rect l="l" t="t" r="r" b="b"/>
            <a:pathLst>
              <a:path w="16131" h="22852" extrusionOk="0">
                <a:moveTo>
                  <a:pt x="6615" y="1"/>
                </a:moveTo>
                <a:cubicBezTo>
                  <a:pt x="5483" y="1628"/>
                  <a:pt x="4528" y="3361"/>
                  <a:pt x="3715" y="5165"/>
                </a:cubicBezTo>
                <a:cubicBezTo>
                  <a:pt x="1203" y="10719"/>
                  <a:pt x="0" y="16768"/>
                  <a:pt x="213" y="22852"/>
                </a:cubicBezTo>
                <a:cubicBezTo>
                  <a:pt x="3325" y="21968"/>
                  <a:pt x="6155" y="20447"/>
                  <a:pt x="8632" y="18395"/>
                </a:cubicBezTo>
                <a:cubicBezTo>
                  <a:pt x="12169" y="15424"/>
                  <a:pt x="16131" y="8596"/>
                  <a:pt x="12452" y="4316"/>
                </a:cubicBezTo>
                <a:cubicBezTo>
                  <a:pt x="10825" y="2477"/>
                  <a:pt x="8844" y="1026"/>
                  <a:pt x="6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9"/>
          <p:cNvSpPr/>
          <p:nvPr/>
        </p:nvSpPr>
        <p:spPr>
          <a:xfrm rot="10800000" flipH="1">
            <a:off x="7857115" y="4285154"/>
            <a:ext cx="1314088" cy="954519"/>
          </a:xfrm>
          <a:custGeom>
            <a:avLst/>
            <a:gdLst/>
            <a:ahLst/>
            <a:cxnLst/>
            <a:rect l="l" t="t" r="r" b="b"/>
            <a:pathLst>
              <a:path w="65688" h="47714" extrusionOk="0">
                <a:moveTo>
                  <a:pt x="65300" y="0"/>
                </a:moveTo>
                <a:lnTo>
                  <a:pt x="0" y="36"/>
                </a:lnTo>
                <a:lnTo>
                  <a:pt x="0" y="36"/>
                </a:lnTo>
                <a:cubicBezTo>
                  <a:pt x="531" y="36"/>
                  <a:pt x="1663" y="1486"/>
                  <a:pt x="1981" y="1804"/>
                </a:cubicBezTo>
                <a:cubicBezTo>
                  <a:pt x="2653" y="2476"/>
                  <a:pt x="3290" y="3219"/>
                  <a:pt x="3891" y="3997"/>
                </a:cubicBezTo>
                <a:lnTo>
                  <a:pt x="23524" y="3997"/>
                </a:lnTo>
                <a:cubicBezTo>
                  <a:pt x="25611" y="3997"/>
                  <a:pt x="24160" y="14999"/>
                  <a:pt x="23736" y="16272"/>
                </a:cubicBezTo>
                <a:cubicBezTo>
                  <a:pt x="22356" y="19916"/>
                  <a:pt x="19951" y="23064"/>
                  <a:pt x="16767" y="25292"/>
                </a:cubicBezTo>
                <a:cubicBezTo>
                  <a:pt x="12664" y="28122"/>
                  <a:pt x="7888" y="30033"/>
                  <a:pt x="4139" y="33393"/>
                </a:cubicBezTo>
                <a:cubicBezTo>
                  <a:pt x="4139" y="33570"/>
                  <a:pt x="4103" y="33782"/>
                  <a:pt x="4068" y="33959"/>
                </a:cubicBezTo>
                <a:cubicBezTo>
                  <a:pt x="3431" y="41175"/>
                  <a:pt x="7464" y="47260"/>
                  <a:pt x="14999" y="47684"/>
                </a:cubicBezTo>
                <a:cubicBezTo>
                  <a:pt x="15353" y="47704"/>
                  <a:pt x="15707" y="47714"/>
                  <a:pt x="16062" y="47714"/>
                </a:cubicBezTo>
                <a:cubicBezTo>
                  <a:pt x="19467" y="47714"/>
                  <a:pt x="22903" y="46828"/>
                  <a:pt x="26106" y="45738"/>
                </a:cubicBezTo>
                <a:cubicBezTo>
                  <a:pt x="31341" y="43934"/>
                  <a:pt x="36435" y="41670"/>
                  <a:pt x="41281" y="38982"/>
                </a:cubicBezTo>
                <a:cubicBezTo>
                  <a:pt x="44996" y="36930"/>
                  <a:pt x="48639" y="34454"/>
                  <a:pt x="52601" y="32792"/>
                </a:cubicBezTo>
                <a:cubicBezTo>
                  <a:pt x="55323" y="31693"/>
                  <a:pt x="58722" y="30806"/>
                  <a:pt x="61897" y="30806"/>
                </a:cubicBezTo>
                <a:cubicBezTo>
                  <a:pt x="63013" y="30806"/>
                  <a:pt x="64102" y="30916"/>
                  <a:pt x="65123" y="31164"/>
                </a:cubicBezTo>
                <a:cubicBezTo>
                  <a:pt x="65125" y="31165"/>
                  <a:pt x="65126" y="31165"/>
                  <a:pt x="65127" y="31165"/>
                </a:cubicBezTo>
                <a:cubicBezTo>
                  <a:pt x="65688" y="31165"/>
                  <a:pt x="65300" y="0"/>
                  <a:pt x="653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9"/>
          <p:cNvSpPr/>
          <p:nvPr/>
        </p:nvSpPr>
        <p:spPr>
          <a:xfrm rot="10800000" flipH="1">
            <a:off x="6897873" y="4225493"/>
            <a:ext cx="801800" cy="1286682"/>
          </a:xfrm>
          <a:custGeom>
            <a:avLst/>
            <a:gdLst/>
            <a:ahLst/>
            <a:cxnLst/>
            <a:rect l="l" t="t" r="r" b="b"/>
            <a:pathLst>
              <a:path w="40080" h="64318" extrusionOk="0">
                <a:moveTo>
                  <a:pt x="38384" y="1"/>
                </a:moveTo>
                <a:cubicBezTo>
                  <a:pt x="35907" y="1"/>
                  <a:pt x="31554" y="296"/>
                  <a:pt x="31201" y="321"/>
                </a:cubicBezTo>
                <a:cubicBezTo>
                  <a:pt x="24833" y="1064"/>
                  <a:pt x="18537" y="3187"/>
                  <a:pt x="13337" y="7042"/>
                </a:cubicBezTo>
                <a:cubicBezTo>
                  <a:pt x="10648" y="9059"/>
                  <a:pt x="8278" y="11499"/>
                  <a:pt x="6368" y="14294"/>
                </a:cubicBezTo>
                <a:cubicBezTo>
                  <a:pt x="8597" y="15284"/>
                  <a:pt x="10578" y="16735"/>
                  <a:pt x="12205" y="18574"/>
                </a:cubicBezTo>
                <a:cubicBezTo>
                  <a:pt x="15884" y="22854"/>
                  <a:pt x="11922" y="29682"/>
                  <a:pt x="8385" y="32653"/>
                </a:cubicBezTo>
                <a:cubicBezTo>
                  <a:pt x="5944" y="34705"/>
                  <a:pt x="3078" y="36226"/>
                  <a:pt x="1" y="37110"/>
                </a:cubicBezTo>
                <a:cubicBezTo>
                  <a:pt x="107" y="41709"/>
                  <a:pt x="1239" y="46272"/>
                  <a:pt x="3220" y="50411"/>
                </a:cubicBezTo>
                <a:cubicBezTo>
                  <a:pt x="11285" y="52321"/>
                  <a:pt x="18714" y="56283"/>
                  <a:pt x="24020" y="63004"/>
                </a:cubicBezTo>
                <a:cubicBezTo>
                  <a:pt x="24338" y="63428"/>
                  <a:pt x="24657" y="63853"/>
                  <a:pt x="24939" y="64277"/>
                </a:cubicBezTo>
                <a:cubicBezTo>
                  <a:pt x="25522" y="64305"/>
                  <a:pt x="26105" y="64318"/>
                  <a:pt x="26686" y="64318"/>
                </a:cubicBezTo>
                <a:cubicBezTo>
                  <a:pt x="28331" y="64318"/>
                  <a:pt x="29970" y="64212"/>
                  <a:pt x="31590" y="64029"/>
                </a:cubicBezTo>
                <a:cubicBezTo>
                  <a:pt x="32439" y="63923"/>
                  <a:pt x="40080" y="62862"/>
                  <a:pt x="40080" y="62261"/>
                </a:cubicBezTo>
                <a:lnTo>
                  <a:pt x="40080" y="180"/>
                </a:lnTo>
                <a:cubicBezTo>
                  <a:pt x="40069" y="48"/>
                  <a:pt x="39378" y="1"/>
                  <a:pt x="38384" y="1"/>
                </a:cubicBezTo>
                <a:close/>
              </a:path>
            </a:pathLst>
          </a:custGeom>
          <a:solidFill>
            <a:srgbClr val="FFA8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9"/>
          <p:cNvSpPr/>
          <p:nvPr/>
        </p:nvSpPr>
        <p:spPr>
          <a:xfrm rot="10800000" flipH="1">
            <a:off x="-61900" y="-16512"/>
            <a:ext cx="1783750" cy="545675"/>
          </a:xfrm>
          <a:custGeom>
            <a:avLst/>
            <a:gdLst/>
            <a:ahLst/>
            <a:cxnLst/>
            <a:rect l="l" t="t" r="r" b="b"/>
            <a:pathLst>
              <a:path w="71350" h="21827" extrusionOk="0">
                <a:moveTo>
                  <a:pt x="34242" y="1"/>
                </a:moveTo>
                <a:cubicBezTo>
                  <a:pt x="29988" y="1"/>
                  <a:pt x="25770" y="443"/>
                  <a:pt x="21791" y="1239"/>
                </a:cubicBezTo>
                <a:cubicBezTo>
                  <a:pt x="21069" y="1389"/>
                  <a:pt x="5824" y="3432"/>
                  <a:pt x="1272" y="3432"/>
                </a:cubicBezTo>
                <a:cubicBezTo>
                  <a:pt x="470" y="3432"/>
                  <a:pt x="0" y="3368"/>
                  <a:pt x="0" y="3220"/>
                </a:cubicBezTo>
                <a:lnTo>
                  <a:pt x="0" y="21827"/>
                </a:lnTo>
                <a:lnTo>
                  <a:pt x="71349" y="21827"/>
                </a:lnTo>
                <a:cubicBezTo>
                  <a:pt x="70960" y="19456"/>
                  <a:pt x="70040" y="17193"/>
                  <a:pt x="68625" y="15247"/>
                </a:cubicBezTo>
                <a:lnTo>
                  <a:pt x="67777" y="15212"/>
                </a:lnTo>
                <a:cubicBezTo>
                  <a:pt x="63850" y="14964"/>
                  <a:pt x="60030" y="13797"/>
                  <a:pt x="56634" y="11887"/>
                </a:cubicBezTo>
                <a:cubicBezTo>
                  <a:pt x="52424" y="9410"/>
                  <a:pt x="49028" y="5767"/>
                  <a:pt x="46906" y="1416"/>
                </a:cubicBezTo>
                <a:cubicBezTo>
                  <a:pt x="42785" y="443"/>
                  <a:pt x="38496" y="1"/>
                  <a:pt x="342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9"/>
          <p:cNvSpPr/>
          <p:nvPr/>
        </p:nvSpPr>
        <p:spPr>
          <a:xfrm rot="10800000" flipH="1">
            <a:off x="1110725" y="147963"/>
            <a:ext cx="543025" cy="345825"/>
          </a:xfrm>
          <a:custGeom>
            <a:avLst/>
            <a:gdLst/>
            <a:ahLst/>
            <a:cxnLst/>
            <a:rect l="l" t="t" r="r" b="b"/>
            <a:pathLst>
              <a:path w="21721" h="13833" extrusionOk="0">
                <a:moveTo>
                  <a:pt x="1" y="1"/>
                </a:moveTo>
                <a:cubicBezTo>
                  <a:pt x="2159" y="4352"/>
                  <a:pt x="5519" y="7995"/>
                  <a:pt x="9729" y="10472"/>
                </a:cubicBezTo>
                <a:cubicBezTo>
                  <a:pt x="13125" y="12382"/>
                  <a:pt x="16945" y="13549"/>
                  <a:pt x="20872" y="13797"/>
                </a:cubicBezTo>
                <a:lnTo>
                  <a:pt x="21720" y="13832"/>
                </a:lnTo>
                <a:cubicBezTo>
                  <a:pt x="21438" y="13408"/>
                  <a:pt x="21119" y="12983"/>
                  <a:pt x="20801" y="12594"/>
                </a:cubicBezTo>
                <a:cubicBezTo>
                  <a:pt x="15495" y="5873"/>
                  <a:pt x="8066" y="1911"/>
                  <a:pt x="1" y="1"/>
                </a:cubicBezTo>
                <a:close/>
              </a:path>
            </a:pathLst>
          </a:custGeom>
          <a:solidFill>
            <a:srgbClr val="FEF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2">
  <p:cSld name="CUSTOM_4_1">
    <p:spTree>
      <p:nvGrpSpPr>
        <p:cNvPr id="1" name="Shape 459"/>
        <p:cNvGrpSpPr/>
        <p:nvPr/>
      </p:nvGrpSpPr>
      <p:grpSpPr>
        <a:xfrm>
          <a:off x="0" y="0"/>
          <a:ext cx="0" cy="0"/>
          <a:chOff x="0" y="0"/>
          <a:chExt cx="0" cy="0"/>
        </a:xfrm>
      </p:grpSpPr>
      <p:grpSp>
        <p:nvGrpSpPr>
          <p:cNvPr id="460" name="Google Shape;460;p40"/>
          <p:cNvGrpSpPr/>
          <p:nvPr/>
        </p:nvGrpSpPr>
        <p:grpSpPr>
          <a:xfrm rot="5400000">
            <a:off x="8425408" y="-1217177"/>
            <a:ext cx="900907" cy="3335276"/>
            <a:chOff x="2810675" y="1400175"/>
            <a:chExt cx="1201850" cy="2625375"/>
          </a:xfrm>
        </p:grpSpPr>
        <p:sp>
          <p:nvSpPr>
            <p:cNvPr id="461" name="Google Shape;461;p40"/>
            <p:cNvSpPr/>
            <p:nvPr/>
          </p:nvSpPr>
          <p:spPr>
            <a:xfrm>
              <a:off x="2811550" y="1400175"/>
              <a:ext cx="1200975" cy="2428325"/>
            </a:xfrm>
            <a:custGeom>
              <a:avLst/>
              <a:gdLst/>
              <a:ahLst/>
              <a:cxnLst/>
              <a:rect l="l" t="t" r="r" b="b"/>
              <a:pathLst>
                <a:path w="48039" h="97133" extrusionOk="0">
                  <a:moveTo>
                    <a:pt x="429" y="0"/>
                  </a:moveTo>
                  <a:cubicBezTo>
                    <a:pt x="160" y="0"/>
                    <a:pt x="1" y="52"/>
                    <a:pt x="1" y="173"/>
                  </a:cubicBezTo>
                  <a:cubicBezTo>
                    <a:pt x="1" y="633"/>
                    <a:pt x="72" y="62077"/>
                    <a:pt x="72" y="90447"/>
                  </a:cubicBezTo>
                  <a:cubicBezTo>
                    <a:pt x="5166" y="92004"/>
                    <a:pt x="10578" y="94161"/>
                    <a:pt x="14929" y="97133"/>
                  </a:cubicBezTo>
                  <a:cubicBezTo>
                    <a:pt x="32085" y="84115"/>
                    <a:pt x="48039" y="60875"/>
                    <a:pt x="31413" y="41278"/>
                  </a:cubicBezTo>
                  <a:cubicBezTo>
                    <a:pt x="28052" y="37281"/>
                    <a:pt x="24055" y="33885"/>
                    <a:pt x="21119" y="29604"/>
                  </a:cubicBezTo>
                  <a:cubicBezTo>
                    <a:pt x="18218" y="25324"/>
                    <a:pt x="17263" y="20372"/>
                    <a:pt x="16450" y="15384"/>
                  </a:cubicBezTo>
                  <a:cubicBezTo>
                    <a:pt x="15919" y="12201"/>
                    <a:pt x="15282" y="8982"/>
                    <a:pt x="13584" y="6258"/>
                  </a:cubicBezTo>
                  <a:cubicBezTo>
                    <a:pt x="11851" y="3463"/>
                    <a:pt x="9623" y="2367"/>
                    <a:pt x="6616" y="1482"/>
                  </a:cubicBezTo>
                  <a:cubicBezTo>
                    <a:pt x="6024" y="1334"/>
                    <a:pt x="1800" y="0"/>
                    <a:pt x="429" y="0"/>
                  </a:cubicBezTo>
                  <a:close/>
                </a:path>
              </a:pathLst>
            </a:custGeom>
            <a:solidFill>
              <a:srgbClr val="FFD8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0"/>
            <p:cNvSpPr/>
            <p:nvPr/>
          </p:nvSpPr>
          <p:spPr>
            <a:xfrm>
              <a:off x="2810675" y="3659575"/>
              <a:ext cx="374100" cy="365975"/>
            </a:xfrm>
            <a:custGeom>
              <a:avLst/>
              <a:gdLst/>
              <a:ahLst/>
              <a:cxnLst/>
              <a:rect l="l" t="t" r="r" b="b"/>
              <a:pathLst>
                <a:path w="14964" h="14639" extrusionOk="0">
                  <a:moveTo>
                    <a:pt x="1" y="0"/>
                  </a:moveTo>
                  <a:lnTo>
                    <a:pt x="1" y="14539"/>
                  </a:lnTo>
                  <a:cubicBezTo>
                    <a:pt x="1" y="14607"/>
                    <a:pt x="63" y="14639"/>
                    <a:pt x="178" y="14639"/>
                  </a:cubicBezTo>
                  <a:cubicBezTo>
                    <a:pt x="1427" y="14639"/>
                    <a:pt x="8883" y="10907"/>
                    <a:pt x="9304" y="10648"/>
                  </a:cubicBezTo>
                  <a:cubicBezTo>
                    <a:pt x="11179" y="9481"/>
                    <a:pt x="13054" y="8172"/>
                    <a:pt x="14964" y="6757"/>
                  </a:cubicBezTo>
                  <a:cubicBezTo>
                    <a:pt x="10577" y="3785"/>
                    <a:pt x="5094" y="1557"/>
                    <a:pt x="1" y="0"/>
                  </a:cubicBezTo>
                  <a:close/>
                </a:path>
              </a:pathLst>
            </a:custGeom>
            <a:solidFill>
              <a:srgbClr val="FEF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3" name="Google Shape;463;p40"/>
          <p:cNvSpPr/>
          <p:nvPr/>
        </p:nvSpPr>
        <p:spPr>
          <a:xfrm rot="-3827617">
            <a:off x="6721359" y="-364131"/>
            <a:ext cx="713401" cy="893601"/>
          </a:xfrm>
          <a:custGeom>
            <a:avLst/>
            <a:gdLst/>
            <a:ahLst/>
            <a:cxnLst/>
            <a:rect l="l" t="t" r="r" b="b"/>
            <a:pathLst>
              <a:path w="39160" h="35746" extrusionOk="0">
                <a:moveTo>
                  <a:pt x="23251" y="0"/>
                </a:moveTo>
                <a:cubicBezTo>
                  <a:pt x="18548" y="0"/>
                  <a:pt x="13890" y="1974"/>
                  <a:pt x="10188" y="4960"/>
                </a:cubicBezTo>
                <a:cubicBezTo>
                  <a:pt x="5483" y="8781"/>
                  <a:pt x="2193" y="14051"/>
                  <a:pt x="814" y="19959"/>
                </a:cubicBezTo>
                <a:cubicBezTo>
                  <a:pt x="177" y="22753"/>
                  <a:pt x="0" y="25725"/>
                  <a:pt x="779" y="28484"/>
                </a:cubicBezTo>
                <a:cubicBezTo>
                  <a:pt x="1592" y="31278"/>
                  <a:pt x="3467" y="33790"/>
                  <a:pt x="6120" y="34957"/>
                </a:cubicBezTo>
                <a:cubicBezTo>
                  <a:pt x="7511" y="35551"/>
                  <a:pt x="8980" y="35746"/>
                  <a:pt x="10471" y="35746"/>
                </a:cubicBezTo>
                <a:cubicBezTo>
                  <a:pt x="11823" y="35746"/>
                  <a:pt x="13193" y="35585"/>
                  <a:pt x="14539" y="35417"/>
                </a:cubicBezTo>
                <a:lnTo>
                  <a:pt x="19279" y="34887"/>
                </a:lnTo>
                <a:cubicBezTo>
                  <a:pt x="21225" y="27210"/>
                  <a:pt x="25894" y="19994"/>
                  <a:pt x="32863" y="16068"/>
                </a:cubicBezTo>
                <a:cubicBezTo>
                  <a:pt x="34844" y="14936"/>
                  <a:pt x="36966" y="14051"/>
                  <a:pt x="39159" y="13415"/>
                </a:cubicBezTo>
                <a:cubicBezTo>
                  <a:pt x="38629" y="10549"/>
                  <a:pt x="37355" y="7861"/>
                  <a:pt x="35480" y="5633"/>
                </a:cubicBezTo>
                <a:cubicBezTo>
                  <a:pt x="32827" y="2590"/>
                  <a:pt x="29184" y="609"/>
                  <a:pt x="25186" y="114"/>
                </a:cubicBezTo>
                <a:cubicBezTo>
                  <a:pt x="24542" y="37"/>
                  <a:pt x="23896" y="0"/>
                  <a:pt x="232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0"/>
          <p:cNvSpPr/>
          <p:nvPr/>
        </p:nvSpPr>
        <p:spPr>
          <a:xfrm rot="10800000" flipH="1">
            <a:off x="-304675" y="4429302"/>
            <a:ext cx="1493675" cy="754900"/>
          </a:xfrm>
          <a:custGeom>
            <a:avLst/>
            <a:gdLst/>
            <a:ahLst/>
            <a:cxnLst/>
            <a:rect l="l" t="t" r="r" b="b"/>
            <a:pathLst>
              <a:path w="59747" h="30196" extrusionOk="0">
                <a:moveTo>
                  <a:pt x="0" y="0"/>
                </a:moveTo>
                <a:lnTo>
                  <a:pt x="0" y="30139"/>
                </a:lnTo>
                <a:cubicBezTo>
                  <a:pt x="0" y="30178"/>
                  <a:pt x="76" y="30196"/>
                  <a:pt x="215" y="30196"/>
                </a:cubicBezTo>
                <a:cubicBezTo>
                  <a:pt x="1725" y="30196"/>
                  <a:pt x="10684" y="28099"/>
                  <a:pt x="11461" y="27839"/>
                </a:cubicBezTo>
                <a:cubicBezTo>
                  <a:pt x="15671" y="26495"/>
                  <a:pt x="19986" y="24762"/>
                  <a:pt x="23701" y="22286"/>
                </a:cubicBezTo>
                <a:cubicBezTo>
                  <a:pt x="28511" y="19138"/>
                  <a:pt x="33428" y="18076"/>
                  <a:pt x="39124" y="17829"/>
                </a:cubicBezTo>
                <a:cubicBezTo>
                  <a:pt x="45208" y="17546"/>
                  <a:pt x="51964" y="17546"/>
                  <a:pt x="57200" y="14008"/>
                </a:cubicBezTo>
                <a:cubicBezTo>
                  <a:pt x="58155" y="13372"/>
                  <a:pt x="59004" y="12593"/>
                  <a:pt x="59747" y="11744"/>
                </a:cubicBezTo>
                <a:cubicBezTo>
                  <a:pt x="54971" y="8879"/>
                  <a:pt x="51009" y="4847"/>
                  <a:pt x="48250" y="0"/>
                </a:cubicBezTo>
                <a:close/>
              </a:path>
            </a:pathLst>
          </a:custGeom>
          <a:solidFill>
            <a:srgbClr val="FFD8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0"/>
          <p:cNvSpPr/>
          <p:nvPr/>
        </p:nvSpPr>
        <p:spPr>
          <a:xfrm rot="10800000" flipH="1">
            <a:off x="902450" y="4890577"/>
            <a:ext cx="385600" cy="293625"/>
          </a:xfrm>
          <a:custGeom>
            <a:avLst/>
            <a:gdLst/>
            <a:ahLst/>
            <a:cxnLst/>
            <a:rect l="l" t="t" r="r" b="b"/>
            <a:pathLst>
              <a:path w="15424" h="11745" extrusionOk="0">
                <a:moveTo>
                  <a:pt x="0" y="0"/>
                </a:moveTo>
                <a:cubicBezTo>
                  <a:pt x="2724" y="4847"/>
                  <a:pt x="6686" y="8879"/>
                  <a:pt x="11497" y="11744"/>
                </a:cubicBezTo>
                <a:cubicBezTo>
                  <a:pt x="14291" y="8596"/>
                  <a:pt x="15423" y="4351"/>
                  <a:pt x="14787" y="0"/>
                </a:cubicBezTo>
                <a:close/>
              </a:path>
            </a:pathLst>
          </a:custGeom>
          <a:solidFill>
            <a:srgbClr val="FEF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3">
  <p:cSld name="CUSTOM_4_1_1">
    <p:spTree>
      <p:nvGrpSpPr>
        <p:cNvPr id="1" name="Shape 466"/>
        <p:cNvGrpSpPr/>
        <p:nvPr/>
      </p:nvGrpSpPr>
      <p:grpSpPr>
        <a:xfrm>
          <a:off x="0" y="0"/>
          <a:ext cx="0" cy="0"/>
          <a:chOff x="0" y="0"/>
          <a:chExt cx="0" cy="0"/>
        </a:xfrm>
      </p:grpSpPr>
      <p:grpSp>
        <p:nvGrpSpPr>
          <p:cNvPr id="467" name="Google Shape;467;p41"/>
          <p:cNvGrpSpPr/>
          <p:nvPr/>
        </p:nvGrpSpPr>
        <p:grpSpPr>
          <a:xfrm flipH="1">
            <a:off x="-276682" y="3505591"/>
            <a:ext cx="1985861" cy="1765938"/>
            <a:chOff x="3033525" y="2679425"/>
            <a:chExt cx="1834175" cy="1631050"/>
          </a:xfrm>
        </p:grpSpPr>
        <p:sp>
          <p:nvSpPr>
            <p:cNvPr id="468" name="Google Shape;468;p41"/>
            <p:cNvSpPr/>
            <p:nvPr/>
          </p:nvSpPr>
          <p:spPr>
            <a:xfrm>
              <a:off x="4141625" y="2679425"/>
              <a:ext cx="720750" cy="504975"/>
            </a:xfrm>
            <a:custGeom>
              <a:avLst/>
              <a:gdLst/>
              <a:ahLst/>
              <a:cxnLst/>
              <a:rect l="l" t="t" r="r" b="b"/>
              <a:pathLst>
                <a:path w="28830" h="20199" extrusionOk="0">
                  <a:moveTo>
                    <a:pt x="16294" y="0"/>
                  </a:moveTo>
                  <a:cubicBezTo>
                    <a:pt x="11568" y="0"/>
                    <a:pt x="7077" y="1785"/>
                    <a:pt x="3750" y="5354"/>
                  </a:cubicBezTo>
                  <a:cubicBezTo>
                    <a:pt x="2229" y="6981"/>
                    <a:pt x="991" y="8785"/>
                    <a:pt x="0" y="10766"/>
                  </a:cubicBezTo>
                  <a:cubicBezTo>
                    <a:pt x="7932" y="16593"/>
                    <a:pt x="18027" y="20199"/>
                    <a:pt x="26488" y="20199"/>
                  </a:cubicBezTo>
                  <a:cubicBezTo>
                    <a:pt x="27272" y="20199"/>
                    <a:pt x="28042" y="20168"/>
                    <a:pt x="28795" y="20105"/>
                  </a:cubicBezTo>
                  <a:cubicBezTo>
                    <a:pt x="28795" y="20105"/>
                    <a:pt x="28795" y="13454"/>
                    <a:pt x="28830" y="4186"/>
                  </a:cubicBezTo>
                  <a:cubicBezTo>
                    <a:pt x="27627" y="1180"/>
                    <a:pt x="21118" y="437"/>
                    <a:pt x="18713" y="154"/>
                  </a:cubicBezTo>
                  <a:cubicBezTo>
                    <a:pt x="17903" y="51"/>
                    <a:pt x="17095" y="0"/>
                    <a:pt x="162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1"/>
            <p:cNvSpPr/>
            <p:nvPr/>
          </p:nvSpPr>
          <p:spPr>
            <a:xfrm>
              <a:off x="3400525" y="2784075"/>
              <a:ext cx="1467175" cy="1526400"/>
            </a:xfrm>
            <a:custGeom>
              <a:avLst/>
              <a:gdLst/>
              <a:ahLst/>
              <a:cxnLst/>
              <a:rect l="l" t="t" r="r" b="b"/>
              <a:pathLst>
                <a:path w="58687" h="61056" extrusionOk="0">
                  <a:moveTo>
                    <a:pt x="58474" y="0"/>
                  </a:moveTo>
                  <a:cubicBezTo>
                    <a:pt x="58474" y="9268"/>
                    <a:pt x="58439" y="15919"/>
                    <a:pt x="58439" y="15919"/>
                  </a:cubicBezTo>
                  <a:cubicBezTo>
                    <a:pt x="57686" y="15982"/>
                    <a:pt x="56916" y="16013"/>
                    <a:pt x="56133" y="16013"/>
                  </a:cubicBezTo>
                  <a:cubicBezTo>
                    <a:pt x="47676" y="16013"/>
                    <a:pt x="37608" y="12407"/>
                    <a:pt x="29644" y="6580"/>
                  </a:cubicBezTo>
                  <a:cubicBezTo>
                    <a:pt x="27133" y="11426"/>
                    <a:pt x="25895" y="17086"/>
                    <a:pt x="25152" y="22321"/>
                  </a:cubicBezTo>
                  <a:cubicBezTo>
                    <a:pt x="23701" y="32721"/>
                    <a:pt x="21437" y="45562"/>
                    <a:pt x="9906" y="49311"/>
                  </a:cubicBezTo>
                  <a:cubicBezTo>
                    <a:pt x="7806" y="50011"/>
                    <a:pt x="5614" y="50250"/>
                    <a:pt x="3411" y="50250"/>
                  </a:cubicBezTo>
                  <a:cubicBezTo>
                    <a:pt x="2274" y="50250"/>
                    <a:pt x="1133" y="50186"/>
                    <a:pt x="1" y="50090"/>
                  </a:cubicBezTo>
                  <a:lnTo>
                    <a:pt x="1" y="50090"/>
                  </a:lnTo>
                  <a:cubicBezTo>
                    <a:pt x="2583" y="53450"/>
                    <a:pt x="4635" y="57129"/>
                    <a:pt x="6156" y="61056"/>
                  </a:cubicBezTo>
                  <a:lnTo>
                    <a:pt x="58686" y="61056"/>
                  </a:lnTo>
                  <a:lnTo>
                    <a:pt x="58686" y="991"/>
                  </a:lnTo>
                  <a:cubicBezTo>
                    <a:pt x="58686" y="673"/>
                    <a:pt x="58615" y="319"/>
                    <a:pt x="584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1"/>
            <p:cNvSpPr/>
            <p:nvPr/>
          </p:nvSpPr>
          <p:spPr>
            <a:xfrm>
              <a:off x="3033525" y="4024550"/>
              <a:ext cx="520900" cy="285925"/>
            </a:xfrm>
            <a:custGeom>
              <a:avLst/>
              <a:gdLst/>
              <a:ahLst/>
              <a:cxnLst/>
              <a:rect l="l" t="t" r="r" b="b"/>
              <a:pathLst>
                <a:path w="20836" h="11437" extrusionOk="0">
                  <a:moveTo>
                    <a:pt x="9485" y="1"/>
                  </a:moveTo>
                  <a:cubicBezTo>
                    <a:pt x="7802" y="1"/>
                    <a:pt x="6190" y="322"/>
                    <a:pt x="4599" y="1461"/>
                  </a:cubicBezTo>
                  <a:cubicBezTo>
                    <a:pt x="3078" y="2664"/>
                    <a:pt x="1911" y="4256"/>
                    <a:pt x="1274" y="6060"/>
                  </a:cubicBezTo>
                  <a:cubicBezTo>
                    <a:pt x="1097" y="6555"/>
                    <a:pt x="1" y="11437"/>
                    <a:pt x="461" y="11437"/>
                  </a:cubicBezTo>
                  <a:lnTo>
                    <a:pt x="20836" y="11437"/>
                  </a:lnTo>
                  <a:cubicBezTo>
                    <a:pt x="19315" y="7510"/>
                    <a:pt x="17263" y="3831"/>
                    <a:pt x="14716" y="471"/>
                  </a:cubicBezTo>
                  <a:cubicBezTo>
                    <a:pt x="14363" y="435"/>
                    <a:pt x="14009" y="400"/>
                    <a:pt x="13690" y="365"/>
                  </a:cubicBezTo>
                  <a:cubicBezTo>
                    <a:pt x="12227" y="207"/>
                    <a:pt x="10833" y="1"/>
                    <a:pt x="9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 name="Google Shape;471;p41"/>
          <p:cNvSpPr/>
          <p:nvPr/>
        </p:nvSpPr>
        <p:spPr>
          <a:xfrm>
            <a:off x="8313925" y="1595550"/>
            <a:ext cx="587225" cy="359950"/>
          </a:xfrm>
          <a:custGeom>
            <a:avLst/>
            <a:gdLst/>
            <a:ahLst/>
            <a:cxnLst/>
            <a:rect l="l" t="t" r="r" b="b"/>
            <a:pathLst>
              <a:path w="23489" h="14398" extrusionOk="0">
                <a:moveTo>
                  <a:pt x="0" y="0"/>
                </a:moveTo>
                <a:lnTo>
                  <a:pt x="0" y="0"/>
                </a:lnTo>
                <a:cubicBezTo>
                  <a:pt x="5483" y="7747"/>
                  <a:pt x="14044" y="13336"/>
                  <a:pt x="23488" y="14397"/>
                </a:cubicBezTo>
                <a:cubicBezTo>
                  <a:pt x="19314" y="6297"/>
                  <a:pt x="12806" y="3467"/>
                  <a:pt x="12806" y="3467"/>
                </a:cubicBezTo>
                <a:cubicBezTo>
                  <a:pt x="8773" y="1592"/>
                  <a:pt x="4422" y="425"/>
                  <a:pt x="0" y="0"/>
                </a:cubicBezTo>
                <a:close/>
              </a:path>
            </a:pathLst>
          </a:custGeom>
          <a:solidFill>
            <a:srgbClr val="303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1"/>
          <p:cNvSpPr/>
          <p:nvPr/>
        </p:nvSpPr>
        <p:spPr>
          <a:xfrm>
            <a:off x="8119375" y="285825"/>
            <a:ext cx="1039125" cy="1679150"/>
          </a:xfrm>
          <a:custGeom>
            <a:avLst/>
            <a:gdLst/>
            <a:ahLst/>
            <a:cxnLst/>
            <a:rect l="l" t="t" r="r" b="b"/>
            <a:pathLst>
              <a:path w="41565" h="67166" extrusionOk="0">
                <a:moveTo>
                  <a:pt x="41564" y="1"/>
                </a:moveTo>
                <a:cubicBezTo>
                  <a:pt x="35091" y="1"/>
                  <a:pt x="28264" y="107"/>
                  <a:pt x="21967" y="1982"/>
                </a:cubicBezTo>
                <a:cubicBezTo>
                  <a:pt x="22356" y="4104"/>
                  <a:pt x="22427" y="6262"/>
                  <a:pt x="22109" y="8384"/>
                </a:cubicBezTo>
                <a:cubicBezTo>
                  <a:pt x="21401" y="13124"/>
                  <a:pt x="18394" y="19067"/>
                  <a:pt x="13973" y="21367"/>
                </a:cubicBezTo>
                <a:lnTo>
                  <a:pt x="13937" y="21367"/>
                </a:lnTo>
                <a:cubicBezTo>
                  <a:pt x="12310" y="22216"/>
                  <a:pt x="10435" y="22463"/>
                  <a:pt x="8631" y="22675"/>
                </a:cubicBezTo>
                <a:lnTo>
                  <a:pt x="2087" y="23418"/>
                </a:lnTo>
                <a:cubicBezTo>
                  <a:pt x="2016" y="23843"/>
                  <a:pt x="1910" y="24232"/>
                  <a:pt x="1804" y="24621"/>
                </a:cubicBezTo>
                <a:cubicBezTo>
                  <a:pt x="0" y="33111"/>
                  <a:pt x="1769" y="42414"/>
                  <a:pt x="6155" y="49842"/>
                </a:cubicBezTo>
                <a:cubicBezTo>
                  <a:pt x="6650" y="50691"/>
                  <a:pt x="7216" y="51540"/>
                  <a:pt x="7782" y="52389"/>
                </a:cubicBezTo>
                <a:cubicBezTo>
                  <a:pt x="12204" y="52814"/>
                  <a:pt x="16555" y="53981"/>
                  <a:pt x="20623" y="55821"/>
                </a:cubicBezTo>
                <a:cubicBezTo>
                  <a:pt x="20623" y="55821"/>
                  <a:pt x="27096" y="58686"/>
                  <a:pt x="31270" y="66786"/>
                </a:cubicBezTo>
                <a:cubicBezTo>
                  <a:pt x="31553" y="66822"/>
                  <a:pt x="31801" y="66857"/>
                  <a:pt x="32049" y="66857"/>
                </a:cubicBezTo>
                <a:cubicBezTo>
                  <a:pt x="32770" y="66911"/>
                  <a:pt x="37826" y="67166"/>
                  <a:pt x="40260" y="67166"/>
                </a:cubicBezTo>
                <a:cubicBezTo>
                  <a:pt x="41050" y="67166"/>
                  <a:pt x="41564" y="67139"/>
                  <a:pt x="41564" y="67069"/>
                </a:cubicBezTo>
                <a:lnTo>
                  <a:pt x="41564" y="1"/>
                </a:lnTo>
                <a:close/>
              </a:path>
            </a:pathLst>
          </a:custGeom>
          <a:solidFill>
            <a:srgbClr val="FFA8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1"/>
          <p:cNvSpPr/>
          <p:nvPr/>
        </p:nvSpPr>
        <p:spPr>
          <a:xfrm>
            <a:off x="7689575" y="0"/>
            <a:ext cx="979000" cy="893650"/>
          </a:xfrm>
          <a:custGeom>
            <a:avLst/>
            <a:gdLst/>
            <a:ahLst/>
            <a:cxnLst/>
            <a:rect l="l" t="t" r="r" b="b"/>
            <a:pathLst>
              <a:path w="39160" h="35746" extrusionOk="0">
                <a:moveTo>
                  <a:pt x="23251" y="0"/>
                </a:moveTo>
                <a:cubicBezTo>
                  <a:pt x="18548" y="0"/>
                  <a:pt x="13890" y="1974"/>
                  <a:pt x="10188" y="4960"/>
                </a:cubicBezTo>
                <a:cubicBezTo>
                  <a:pt x="5483" y="8781"/>
                  <a:pt x="2193" y="14051"/>
                  <a:pt x="814" y="19959"/>
                </a:cubicBezTo>
                <a:cubicBezTo>
                  <a:pt x="177" y="22753"/>
                  <a:pt x="0" y="25725"/>
                  <a:pt x="779" y="28484"/>
                </a:cubicBezTo>
                <a:cubicBezTo>
                  <a:pt x="1592" y="31278"/>
                  <a:pt x="3467" y="33790"/>
                  <a:pt x="6120" y="34957"/>
                </a:cubicBezTo>
                <a:cubicBezTo>
                  <a:pt x="7511" y="35551"/>
                  <a:pt x="8980" y="35746"/>
                  <a:pt x="10471" y="35746"/>
                </a:cubicBezTo>
                <a:cubicBezTo>
                  <a:pt x="11823" y="35746"/>
                  <a:pt x="13193" y="35585"/>
                  <a:pt x="14539" y="35417"/>
                </a:cubicBezTo>
                <a:lnTo>
                  <a:pt x="19279" y="34887"/>
                </a:lnTo>
                <a:cubicBezTo>
                  <a:pt x="21225" y="27210"/>
                  <a:pt x="25894" y="19994"/>
                  <a:pt x="32863" y="16068"/>
                </a:cubicBezTo>
                <a:cubicBezTo>
                  <a:pt x="34844" y="14936"/>
                  <a:pt x="36966" y="14051"/>
                  <a:pt x="39159" y="13415"/>
                </a:cubicBezTo>
                <a:cubicBezTo>
                  <a:pt x="38629" y="10549"/>
                  <a:pt x="37355" y="7861"/>
                  <a:pt x="35480" y="5633"/>
                </a:cubicBezTo>
                <a:cubicBezTo>
                  <a:pt x="32827" y="2590"/>
                  <a:pt x="29184" y="609"/>
                  <a:pt x="25186" y="114"/>
                </a:cubicBezTo>
                <a:cubicBezTo>
                  <a:pt x="24542" y="37"/>
                  <a:pt x="23896" y="0"/>
                  <a:pt x="23251" y="0"/>
                </a:cubicBezTo>
                <a:close/>
              </a:path>
            </a:pathLst>
          </a:custGeom>
          <a:solidFill>
            <a:srgbClr val="FEF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1"/>
          <p:cNvSpPr/>
          <p:nvPr/>
        </p:nvSpPr>
        <p:spPr>
          <a:xfrm>
            <a:off x="8171550" y="336250"/>
            <a:ext cx="508525" cy="535925"/>
          </a:xfrm>
          <a:custGeom>
            <a:avLst/>
            <a:gdLst/>
            <a:ahLst/>
            <a:cxnLst/>
            <a:rect l="l" t="t" r="r" b="b"/>
            <a:pathLst>
              <a:path w="20341" h="21437" extrusionOk="0">
                <a:moveTo>
                  <a:pt x="19880" y="0"/>
                </a:moveTo>
                <a:cubicBezTo>
                  <a:pt x="17687" y="637"/>
                  <a:pt x="15565" y="1521"/>
                  <a:pt x="13584" y="2653"/>
                </a:cubicBezTo>
                <a:cubicBezTo>
                  <a:pt x="6615" y="6580"/>
                  <a:pt x="1946" y="13796"/>
                  <a:pt x="0" y="21437"/>
                </a:cubicBezTo>
                <a:lnTo>
                  <a:pt x="6544" y="20694"/>
                </a:lnTo>
                <a:cubicBezTo>
                  <a:pt x="8348" y="20446"/>
                  <a:pt x="10223" y="20234"/>
                  <a:pt x="11850" y="19385"/>
                </a:cubicBezTo>
                <a:lnTo>
                  <a:pt x="11886" y="19385"/>
                </a:lnTo>
                <a:cubicBezTo>
                  <a:pt x="16307" y="17086"/>
                  <a:pt x="19314" y="11143"/>
                  <a:pt x="20022" y="6403"/>
                </a:cubicBezTo>
                <a:cubicBezTo>
                  <a:pt x="20340" y="4280"/>
                  <a:pt x="20269" y="2087"/>
                  <a:pt x="19880" y="0"/>
                </a:cubicBezTo>
                <a:close/>
              </a:path>
            </a:pathLst>
          </a:custGeom>
          <a:solidFill>
            <a:srgbClr val="FFD8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6250" y="543200"/>
            <a:ext cx="7711500" cy="474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Palanquin SemiBold"/>
              <a:buNone/>
              <a:defRPr sz="3000">
                <a:solidFill>
                  <a:schemeClr val="dk1"/>
                </a:solidFill>
                <a:latin typeface="Palanquin SemiBold"/>
                <a:ea typeface="Palanquin SemiBold"/>
                <a:cs typeface="Palanquin SemiBold"/>
                <a:sym typeface="Palanquin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6250" y="1701675"/>
            <a:ext cx="7711500" cy="2867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Lato"/>
              <a:buChar char="●"/>
              <a:defRPr sz="1800">
                <a:solidFill>
                  <a:schemeClr val="dk1"/>
                </a:solidFill>
                <a:latin typeface="Lato"/>
                <a:ea typeface="Lato"/>
                <a:cs typeface="Lato"/>
                <a:sym typeface="Lato"/>
              </a:defRPr>
            </a:lvl1pPr>
            <a:lvl2pPr marL="914400" lvl="1"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1600"/>
              </a:spcBef>
              <a:spcAft>
                <a:spcPts val="160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5" r:id="rId2"/>
    <p:sldLayoutId id="2147483656" r:id="rId3"/>
    <p:sldLayoutId id="2147483658" r:id="rId4"/>
    <p:sldLayoutId id="2147483674" r:id="rId5"/>
    <p:sldLayoutId id="2147483679" r:id="rId6"/>
    <p:sldLayoutId id="2147483685" r:id="rId7"/>
    <p:sldLayoutId id="2147483686" r:id="rId8"/>
    <p:sldLayoutId id="214748368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pic>
        <p:nvPicPr>
          <p:cNvPr id="483" name="Google Shape;483;p44"/>
          <p:cNvPicPr preferRelativeResize="0"/>
          <p:nvPr/>
        </p:nvPicPr>
        <p:blipFill rotWithShape="1">
          <a:blip r:embed="rId3">
            <a:alphaModFix/>
          </a:blip>
          <a:srcRect l="3094" t="2412" r="-6603" b="-1687"/>
          <a:stretch/>
        </p:blipFill>
        <p:spPr>
          <a:xfrm>
            <a:off x="4566625" y="678450"/>
            <a:ext cx="4485900" cy="4431300"/>
          </a:xfrm>
          <a:prstGeom prst="ellipse">
            <a:avLst/>
          </a:prstGeom>
          <a:noFill/>
          <a:ln>
            <a:noFill/>
          </a:ln>
        </p:spPr>
      </p:pic>
      <p:sp>
        <p:nvSpPr>
          <p:cNvPr id="484" name="Google Shape;484;p44"/>
          <p:cNvSpPr txBox="1">
            <a:spLocks noGrp="1"/>
          </p:cNvSpPr>
          <p:nvPr>
            <p:ph type="ctrTitle"/>
          </p:nvPr>
        </p:nvSpPr>
        <p:spPr>
          <a:xfrm flipH="1">
            <a:off x="1098925" y="1393575"/>
            <a:ext cx="3467700" cy="190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5100" dirty="0"/>
              <a:t>HTU- Point of Sale</a:t>
            </a:r>
            <a:endParaRPr sz="5100" dirty="0"/>
          </a:p>
        </p:txBody>
      </p:sp>
      <p:sp>
        <p:nvSpPr>
          <p:cNvPr id="485" name="Google Shape;485;p44"/>
          <p:cNvSpPr txBox="1">
            <a:spLocks noGrp="1"/>
          </p:cNvSpPr>
          <p:nvPr>
            <p:ph type="subTitle" idx="1"/>
          </p:nvPr>
        </p:nvSpPr>
        <p:spPr>
          <a:xfrm>
            <a:off x="1098950" y="3273479"/>
            <a:ext cx="2274900" cy="746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By</a:t>
            </a:r>
          </a:p>
          <a:p>
            <a:pPr marL="0" lvl="0" indent="0" algn="ctr" rtl="0">
              <a:spcBef>
                <a:spcPts val="0"/>
              </a:spcBef>
              <a:spcAft>
                <a:spcPts val="0"/>
              </a:spcAft>
              <a:buNone/>
            </a:pPr>
            <a:r>
              <a:rPr lang="en" dirty="0"/>
              <a:t>Abdulrahman Hasan</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pic>
        <p:nvPicPr>
          <p:cNvPr id="496" name="Google Shape;496;p46"/>
          <p:cNvPicPr preferRelativeResize="0"/>
          <p:nvPr/>
        </p:nvPicPr>
        <p:blipFill rotWithShape="1">
          <a:blip r:embed="rId3">
            <a:alphaModFix/>
          </a:blip>
          <a:srcRect l="8039" t="10491" r="4769" b="4762"/>
          <a:stretch/>
        </p:blipFill>
        <p:spPr>
          <a:xfrm>
            <a:off x="68546" y="1209200"/>
            <a:ext cx="3950400" cy="3839400"/>
          </a:xfrm>
          <a:prstGeom prst="ellipse">
            <a:avLst/>
          </a:prstGeom>
          <a:noFill/>
          <a:ln>
            <a:noFill/>
          </a:ln>
        </p:spPr>
      </p:pic>
      <p:sp>
        <p:nvSpPr>
          <p:cNvPr id="497" name="Google Shape;497;p46"/>
          <p:cNvSpPr txBox="1">
            <a:spLocks noGrp="1"/>
          </p:cNvSpPr>
          <p:nvPr>
            <p:ph type="title"/>
          </p:nvPr>
        </p:nvSpPr>
        <p:spPr>
          <a:xfrm>
            <a:off x="716250" y="445578"/>
            <a:ext cx="6928558"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Problem Statement</a:t>
            </a:r>
            <a:endParaRPr dirty="0"/>
          </a:p>
        </p:txBody>
      </p:sp>
      <p:sp>
        <p:nvSpPr>
          <p:cNvPr id="498" name="Google Shape;498;p46"/>
          <p:cNvSpPr txBox="1">
            <a:spLocks noGrp="1"/>
          </p:cNvSpPr>
          <p:nvPr>
            <p:ph type="subTitle" idx="1"/>
          </p:nvPr>
        </p:nvSpPr>
        <p:spPr>
          <a:xfrm>
            <a:off x="3893557" y="1360967"/>
            <a:ext cx="4070229" cy="30861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1600"/>
              </a:spcAft>
              <a:buNone/>
            </a:pPr>
            <a:r>
              <a:rPr lang="en-US" dirty="0"/>
              <a:t>HTU established a store inside King Abdullah Business Park. The IMU in HTU recruited me to build a Point of Sale (POS) web application to handle the store sales transactions and stock. There are many employees with a different role that will work on the POS. The admin of the POS system wants to see a quick information of the total sales and transactions in addition to the stock of each item.</a:t>
            </a:r>
            <a:endParaRPr dirty="0"/>
          </a:p>
        </p:txBody>
      </p:sp>
    </p:spTree>
    <p:extLst>
      <p:ext uri="{BB962C8B-B14F-4D97-AF65-F5344CB8AC3E}">
        <p14:creationId xmlns:p14="http://schemas.microsoft.com/office/powerpoint/2010/main" val="24631864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02"/>
        <p:cNvGrpSpPr/>
        <p:nvPr/>
      </p:nvGrpSpPr>
      <p:grpSpPr>
        <a:xfrm>
          <a:off x="0" y="0"/>
          <a:ext cx="0" cy="0"/>
          <a:chOff x="0" y="0"/>
          <a:chExt cx="0" cy="0"/>
        </a:xfrm>
      </p:grpSpPr>
      <p:sp>
        <p:nvSpPr>
          <p:cNvPr id="703" name="Google Shape;703;p59"/>
          <p:cNvSpPr txBox="1">
            <a:spLocks noGrp="1"/>
          </p:cNvSpPr>
          <p:nvPr>
            <p:ph type="body" idx="1"/>
          </p:nvPr>
        </p:nvSpPr>
        <p:spPr>
          <a:xfrm>
            <a:off x="4221122" y="1318437"/>
            <a:ext cx="4401879" cy="1903228"/>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en" dirty="0"/>
              <a:t>Here comes the role of our web Application HTU-POS</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2" name="Google Shape;522;p48"/>
          <p:cNvSpPr txBox="1">
            <a:spLocks noGrp="1"/>
          </p:cNvSpPr>
          <p:nvPr>
            <p:ph type="title"/>
          </p:nvPr>
        </p:nvSpPr>
        <p:spPr>
          <a:xfrm>
            <a:off x="1198900" y="227035"/>
            <a:ext cx="5584672" cy="694200"/>
          </a:xfrm>
          <a:prstGeom prst="rect">
            <a:avLst/>
          </a:prstGeom>
        </p:spPr>
        <p:txBody>
          <a:bodyPr spcFirstLastPara="1" wrap="square" lIns="114300" tIns="91425" rIns="91425" bIns="91425" anchor="t" anchorCtr="0">
            <a:noAutofit/>
          </a:bodyPr>
          <a:lstStyle/>
          <a:p>
            <a:pPr marL="0" lvl="0" indent="0" algn="ctr" rtl="0">
              <a:spcBef>
                <a:spcPts val="0"/>
              </a:spcBef>
              <a:spcAft>
                <a:spcPts val="0"/>
              </a:spcAft>
              <a:buNone/>
            </a:pPr>
            <a:r>
              <a:rPr lang="en-US" dirty="0"/>
              <a:t>Project Goals</a:t>
            </a:r>
            <a:endParaRPr dirty="0"/>
          </a:p>
        </p:txBody>
      </p:sp>
      <p:sp>
        <p:nvSpPr>
          <p:cNvPr id="4" name="TextBox 3">
            <a:extLst>
              <a:ext uri="{FF2B5EF4-FFF2-40B4-BE49-F238E27FC236}">
                <a16:creationId xmlns:a16="http://schemas.microsoft.com/office/drawing/2014/main" id="{BCBB0325-630F-0CD2-3309-C36862B6EF63}"/>
              </a:ext>
            </a:extLst>
          </p:cNvPr>
          <p:cNvSpPr txBox="1"/>
          <p:nvPr/>
        </p:nvSpPr>
        <p:spPr>
          <a:xfrm>
            <a:off x="4114799" y="1073895"/>
            <a:ext cx="4497572" cy="4172937"/>
          </a:xfrm>
          <a:prstGeom prst="rect">
            <a:avLst/>
          </a:prstGeom>
          <a:noFill/>
        </p:spPr>
        <p:txBody>
          <a:bodyPr wrap="square" rtlCol="0">
            <a:spAutoFit/>
          </a:bodyPr>
          <a:lstStyle/>
          <a:p>
            <a:pPr marL="342900" lvl="0" indent="-342900" rtl="0">
              <a:lnSpc>
                <a:spcPct val="150000"/>
              </a:lnSpc>
              <a:buFont typeface="Symbol" panose="05050102010706020507" pitchFamily="18" charset="2"/>
              <a:buChar char=""/>
            </a:pPr>
            <a:r>
              <a:rPr lang="en-US" dirty="0">
                <a:effectLst/>
                <a:latin typeface="Times New Roman" panose="02020603050405020304" pitchFamily="18" charset="0"/>
                <a:ea typeface="Calibri" panose="020F0502020204030204" pitchFamily="34" charset="0"/>
                <a:cs typeface="Arial" panose="020B0604020202020204" pitchFamily="34" charset="0"/>
              </a:rPr>
              <a:t>Help business owners on making business decisions by keep them able to access the system even once they are at home or traveling. No matter where you are, you’ll always have the information you need to.</a:t>
            </a:r>
            <a:r>
              <a:rPr lang="en-US" i="1" dirty="0">
                <a:effectLst/>
                <a:latin typeface="Times New Roman" panose="02020603050405020304" pitchFamily="18" charset="0"/>
                <a:ea typeface="Calibri" panose="020F0502020204030204" pitchFamily="34" charset="0"/>
                <a:cs typeface="Arial" panose="020B0604020202020204" pitchFamily="34" charset="0"/>
              </a:rPr>
              <a:t> </a:t>
            </a:r>
            <a:r>
              <a:rPr lang="en-US" sz="1100" i="1" dirty="0">
                <a:effectLst/>
                <a:latin typeface="Times New Roman" panose="02020603050405020304" pitchFamily="18" charset="0"/>
                <a:ea typeface="Calibri" panose="020F0502020204030204" pitchFamily="34" charset="0"/>
                <a:cs typeface="Arial" panose="020B0604020202020204" pitchFamily="34" charset="0"/>
              </a:rPr>
              <a:t>And I achieved that by deploy the system (Project) on a live server.</a:t>
            </a:r>
            <a:endParaRPr lang="en-AE" sz="11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50000"/>
              </a:lnSpc>
              <a:buFont typeface="Symbol" panose="05050102010706020507" pitchFamily="18" charset="2"/>
              <a:buChar char=""/>
            </a:pPr>
            <a:r>
              <a:rPr lang="en-US" dirty="0">
                <a:effectLst/>
                <a:latin typeface="Times New Roman" panose="02020603050405020304" pitchFamily="18" charset="0"/>
                <a:ea typeface="Calibri" panose="020F0502020204030204" pitchFamily="34" charset="0"/>
                <a:cs typeface="Arial" panose="020B0604020202020204" pitchFamily="34" charset="0"/>
              </a:rPr>
              <a:t>To provide a user friendly interface which allows any user, regardless of his level of knowledge of technology, to understand the application without facing difficulties.</a:t>
            </a:r>
          </a:p>
          <a:p>
            <a:pPr marL="342900" lvl="0" indent="-342900">
              <a:lnSpc>
                <a:spcPct val="150000"/>
              </a:lnSpc>
              <a:spcAft>
                <a:spcPts val="800"/>
              </a:spcAft>
              <a:buFont typeface="Symbol" panose="05050102010706020507" pitchFamily="18" charset="2"/>
              <a:buChar char=""/>
            </a:pPr>
            <a:r>
              <a:rPr lang="en-US" dirty="0">
                <a:effectLst/>
                <a:latin typeface="Times New Roman" panose="02020603050405020304" pitchFamily="18" charset="0"/>
                <a:ea typeface="Calibri" panose="020F0502020204030204" pitchFamily="34" charset="0"/>
                <a:cs typeface="Arial" panose="020B0604020202020204" pitchFamily="34" charset="0"/>
              </a:rPr>
              <a:t>Provide Stocks Processes (Add/delete/update) and selling functionalities in a simple, organized, and Secure steps.</a:t>
            </a:r>
            <a:endParaRPr lang="en-AE" dirty="0">
              <a:effectLst/>
              <a:latin typeface="Calibri" panose="020F0502020204030204" pitchFamily="34" charset="0"/>
              <a:ea typeface="Calibri" panose="020F0502020204030204" pitchFamily="34" charset="0"/>
              <a:cs typeface="Arial" panose="020B0604020202020204" pitchFamily="34" charset="0"/>
            </a:endParaRPr>
          </a:p>
          <a:p>
            <a:endParaRPr lang="en-AE" sz="1100" dirty="0"/>
          </a:p>
        </p:txBody>
      </p:sp>
      <p:pic>
        <p:nvPicPr>
          <p:cNvPr id="6" name="Google Shape;689;p57">
            <a:extLst>
              <a:ext uri="{FF2B5EF4-FFF2-40B4-BE49-F238E27FC236}">
                <a16:creationId xmlns:a16="http://schemas.microsoft.com/office/drawing/2014/main" id="{60DDA4A8-7F00-1A89-DB0D-37AB3591D142}"/>
              </a:ext>
            </a:extLst>
          </p:cNvPr>
          <p:cNvPicPr preferRelativeResize="0"/>
          <p:nvPr/>
        </p:nvPicPr>
        <p:blipFill rotWithShape="1">
          <a:blip r:embed="rId3">
            <a:alphaModFix/>
          </a:blip>
          <a:srcRect l="3879" t="12724" r="4620" b="12732"/>
          <a:stretch/>
        </p:blipFill>
        <p:spPr>
          <a:xfrm>
            <a:off x="19252" y="2066837"/>
            <a:ext cx="3579176" cy="2915800"/>
          </a:xfrm>
          <a:prstGeom prst="rect">
            <a:avLst/>
          </a:prstGeom>
          <a:noFill/>
          <a:ln>
            <a:noFill/>
          </a:ln>
        </p:spPr>
      </p:pic>
    </p:spTree>
    <p:extLst>
      <p:ext uri="{BB962C8B-B14F-4D97-AF65-F5344CB8AC3E}">
        <p14:creationId xmlns:p14="http://schemas.microsoft.com/office/powerpoint/2010/main" val="13154025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pic>
        <p:nvPicPr>
          <p:cNvPr id="521" name="Google Shape;521;p48"/>
          <p:cNvPicPr preferRelativeResize="0"/>
          <p:nvPr/>
        </p:nvPicPr>
        <p:blipFill rotWithShape="1">
          <a:blip r:embed="rId3">
            <a:alphaModFix/>
          </a:blip>
          <a:srcRect l="-21934" t="2276" r="-27991"/>
          <a:stretch/>
        </p:blipFill>
        <p:spPr>
          <a:xfrm>
            <a:off x="-727337" y="1759309"/>
            <a:ext cx="4989900" cy="3252900"/>
          </a:xfrm>
          <a:prstGeom prst="rect">
            <a:avLst/>
          </a:prstGeom>
          <a:noFill/>
          <a:ln>
            <a:noFill/>
          </a:ln>
        </p:spPr>
      </p:pic>
      <p:sp>
        <p:nvSpPr>
          <p:cNvPr id="522" name="Google Shape;522;p48"/>
          <p:cNvSpPr txBox="1">
            <a:spLocks noGrp="1"/>
          </p:cNvSpPr>
          <p:nvPr>
            <p:ph type="title"/>
          </p:nvPr>
        </p:nvSpPr>
        <p:spPr>
          <a:xfrm>
            <a:off x="1180215" y="227035"/>
            <a:ext cx="6422064" cy="712340"/>
          </a:xfrm>
          <a:prstGeom prst="rect">
            <a:avLst/>
          </a:prstGeom>
        </p:spPr>
        <p:txBody>
          <a:bodyPr spcFirstLastPara="1" wrap="square" lIns="114300" tIns="91425" rIns="91425" bIns="91425" anchor="t" anchorCtr="0">
            <a:noAutofit/>
          </a:bodyPr>
          <a:lstStyle/>
          <a:p>
            <a:pPr marL="0" lvl="0" indent="0" rtl="0">
              <a:spcBef>
                <a:spcPts val="0"/>
              </a:spcBef>
              <a:spcAft>
                <a:spcPts val="0"/>
              </a:spcAft>
              <a:buNone/>
            </a:pPr>
            <a:r>
              <a:rPr lang="en-US" dirty="0"/>
              <a:t>Requirements Analysis</a:t>
            </a:r>
            <a:endParaRPr dirty="0"/>
          </a:p>
        </p:txBody>
      </p:sp>
      <p:sp>
        <p:nvSpPr>
          <p:cNvPr id="2" name="TextBox 1">
            <a:extLst>
              <a:ext uri="{FF2B5EF4-FFF2-40B4-BE49-F238E27FC236}">
                <a16:creationId xmlns:a16="http://schemas.microsoft.com/office/drawing/2014/main" id="{279396A3-BF71-93AE-441E-8DB6D3916C2F}"/>
              </a:ext>
            </a:extLst>
          </p:cNvPr>
          <p:cNvSpPr txBox="1"/>
          <p:nvPr/>
        </p:nvSpPr>
        <p:spPr>
          <a:xfrm>
            <a:off x="3859617" y="1556344"/>
            <a:ext cx="4890977" cy="2314544"/>
          </a:xfrm>
          <a:prstGeom prst="rect">
            <a:avLst/>
          </a:prstGeom>
          <a:noFill/>
        </p:spPr>
        <p:txBody>
          <a:bodyPr wrap="square" rtlCol="0">
            <a:spAutoFit/>
          </a:bodyPr>
          <a:lstStyle/>
          <a:p>
            <a:pPr>
              <a:lnSpc>
                <a:spcPct val="150000"/>
              </a:lnSpc>
            </a:pPr>
            <a:r>
              <a:rPr lang="en-US" dirty="0"/>
              <a:t>There will be five main pages (views) with different sub pages in this system:</a:t>
            </a:r>
          </a:p>
          <a:p>
            <a:pPr>
              <a:lnSpc>
                <a:spcPct val="150000"/>
              </a:lnSpc>
            </a:pPr>
            <a:r>
              <a:rPr lang="en-US" dirty="0"/>
              <a:t>1- Admin informative dashboard.</a:t>
            </a:r>
          </a:p>
          <a:p>
            <a:pPr>
              <a:lnSpc>
                <a:spcPct val="150000"/>
              </a:lnSpc>
            </a:pPr>
            <a:r>
              <a:rPr lang="en-US" dirty="0"/>
              <a:t>2- Users management page.</a:t>
            </a:r>
          </a:p>
          <a:p>
            <a:pPr>
              <a:lnSpc>
                <a:spcPct val="150000"/>
              </a:lnSpc>
            </a:pPr>
            <a:r>
              <a:rPr lang="en-US" dirty="0"/>
              <a:t>3- Selling dashboard.</a:t>
            </a:r>
          </a:p>
          <a:p>
            <a:pPr>
              <a:lnSpc>
                <a:spcPct val="150000"/>
              </a:lnSpc>
            </a:pPr>
            <a:r>
              <a:rPr lang="en-US" dirty="0"/>
              <a:t>4- Stocks management page.</a:t>
            </a:r>
          </a:p>
          <a:p>
            <a:pPr>
              <a:lnSpc>
                <a:spcPct val="150000"/>
              </a:lnSpc>
            </a:pPr>
            <a:r>
              <a:rPr lang="en-US" dirty="0"/>
              <a:t>5- Transactions management page.</a:t>
            </a:r>
          </a:p>
        </p:txBody>
      </p:sp>
    </p:spTree>
    <p:extLst>
      <p:ext uri="{BB962C8B-B14F-4D97-AF65-F5344CB8AC3E}">
        <p14:creationId xmlns:p14="http://schemas.microsoft.com/office/powerpoint/2010/main" val="36101639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pic>
        <p:nvPicPr>
          <p:cNvPr id="521" name="Google Shape;521;p48"/>
          <p:cNvPicPr preferRelativeResize="0"/>
          <p:nvPr/>
        </p:nvPicPr>
        <p:blipFill rotWithShape="1">
          <a:blip r:embed="rId3">
            <a:alphaModFix/>
          </a:blip>
          <a:srcRect l="-21934" t="2276" r="-27991"/>
          <a:stretch/>
        </p:blipFill>
        <p:spPr>
          <a:xfrm>
            <a:off x="-727338" y="1759297"/>
            <a:ext cx="4989900" cy="3252900"/>
          </a:xfrm>
          <a:prstGeom prst="rect">
            <a:avLst/>
          </a:prstGeom>
          <a:noFill/>
          <a:ln>
            <a:noFill/>
          </a:ln>
        </p:spPr>
      </p:pic>
      <p:sp>
        <p:nvSpPr>
          <p:cNvPr id="522" name="Google Shape;522;p48"/>
          <p:cNvSpPr txBox="1">
            <a:spLocks noGrp="1"/>
          </p:cNvSpPr>
          <p:nvPr>
            <p:ph type="title"/>
          </p:nvPr>
        </p:nvSpPr>
        <p:spPr>
          <a:xfrm>
            <a:off x="1180215" y="227035"/>
            <a:ext cx="6422064" cy="712340"/>
          </a:xfrm>
          <a:prstGeom prst="rect">
            <a:avLst/>
          </a:prstGeom>
        </p:spPr>
        <p:txBody>
          <a:bodyPr spcFirstLastPara="1" wrap="square" lIns="114300" tIns="91425" rIns="91425" bIns="91425" anchor="t" anchorCtr="0">
            <a:noAutofit/>
          </a:bodyPr>
          <a:lstStyle/>
          <a:p>
            <a:pPr marL="0" lvl="0" indent="0" rtl="0">
              <a:spcBef>
                <a:spcPts val="0"/>
              </a:spcBef>
              <a:spcAft>
                <a:spcPts val="0"/>
              </a:spcAft>
              <a:buNone/>
            </a:pPr>
            <a:r>
              <a:rPr lang="en-US" dirty="0"/>
              <a:t>Requirements Analysis</a:t>
            </a:r>
            <a:endParaRPr dirty="0"/>
          </a:p>
        </p:txBody>
      </p:sp>
      <p:sp>
        <p:nvSpPr>
          <p:cNvPr id="2" name="TextBox 1">
            <a:extLst>
              <a:ext uri="{FF2B5EF4-FFF2-40B4-BE49-F238E27FC236}">
                <a16:creationId xmlns:a16="http://schemas.microsoft.com/office/drawing/2014/main" id="{279396A3-BF71-93AE-441E-8DB6D3916C2F}"/>
              </a:ext>
            </a:extLst>
          </p:cNvPr>
          <p:cNvSpPr txBox="1"/>
          <p:nvPr/>
        </p:nvSpPr>
        <p:spPr>
          <a:xfrm>
            <a:off x="3965946" y="1641393"/>
            <a:ext cx="4890977" cy="2637710"/>
          </a:xfrm>
          <a:prstGeom prst="rect">
            <a:avLst/>
          </a:prstGeom>
          <a:noFill/>
        </p:spPr>
        <p:txBody>
          <a:bodyPr wrap="square" rtlCol="0">
            <a:spAutoFit/>
          </a:bodyPr>
          <a:lstStyle/>
          <a:p>
            <a:pPr marR="0" algn="l" rtl="0">
              <a:lnSpc>
                <a:spcPct val="150000"/>
              </a:lnSpc>
              <a:spcBef>
                <a:spcPts val="0"/>
              </a:spcBef>
              <a:spcAft>
                <a:spcPts val="0"/>
              </a:spcAft>
            </a:pPr>
            <a:r>
              <a:rPr lang="en-US" dirty="0">
                <a:latin typeface="Arial" panose="020B0604020202020204" pitchFamily="34" charset="0"/>
                <a:ea typeface="Arial" panose="020B0604020202020204" pitchFamily="34" charset="0"/>
                <a:cs typeface="Arial" panose="020B0604020202020204" pitchFamily="34" charset="0"/>
              </a:rPr>
              <a:t>Also, </a:t>
            </a:r>
            <a:r>
              <a:rPr lang="en-US"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There will be four main system users with different privileges to access these pages:</a:t>
            </a:r>
            <a:endParaRPr lang="en-AE" dirty="0">
              <a:effectLst/>
            </a:endParaRPr>
          </a:p>
          <a:p>
            <a:pPr marR="0" algn="l" rtl="0">
              <a:lnSpc>
                <a:spcPct val="150000"/>
              </a:lnSpc>
              <a:spcBef>
                <a:spcPts val="0"/>
              </a:spcBef>
              <a:spcAft>
                <a:spcPts val="0"/>
              </a:spcAft>
            </a:pPr>
            <a:r>
              <a:rPr lang="en-US"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1- Administrator: can access all previous pages</a:t>
            </a:r>
            <a:r>
              <a:rPr lang="en-AE" b="0" i="0" dirty="0">
                <a:solidFill>
                  <a:srgbClr val="000000"/>
                </a:solidFill>
                <a:latin typeface="Arial" panose="020B0604020202020204" pitchFamily="34" charset="0"/>
                <a:ea typeface="Arial" panose="020B0604020202020204" pitchFamily="34" charset="0"/>
                <a:cs typeface="Arial" panose="020B0604020202020204" pitchFamily="34" charset="0"/>
              </a:rPr>
              <a:t>.</a:t>
            </a:r>
          </a:p>
          <a:p>
            <a:pPr marR="0" algn="l" rtl="0">
              <a:lnSpc>
                <a:spcPct val="150000"/>
              </a:lnSpc>
              <a:spcBef>
                <a:spcPts val="0"/>
              </a:spcBef>
              <a:spcAft>
                <a:spcPts val="0"/>
              </a:spcAft>
            </a:pPr>
            <a:r>
              <a:rPr lang="en-AE" dirty="0">
                <a:effectLst/>
                <a:latin typeface="Arial" panose="020B0604020202020204" pitchFamily="34" charset="0"/>
                <a:ea typeface="Arial" panose="020B0604020202020204" pitchFamily="34" charset="0"/>
                <a:cs typeface="Arial" panose="020B0604020202020204" pitchFamily="34" charset="0"/>
              </a:rPr>
              <a:t>2- Seller</a:t>
            </a:r>
            <a:r>
              <a:rPr lang="en-AE" dirty="0">
                <a:latin typeface="Arial" panose="020B0604020202020204" pitchFamily="34" charset="0"/>
                <a:ea typeface="Arial" panose="020B0604020202020204" pitchFamily="34" charset="0"/>
                <a:cs typeface="Arial" panose="020B0604020202020204" pitchFamily="34" charset="0"/>
              </a:rPr>
              <a:t>: </a:t>
            </a:r>
            <a:r>
              <a:rPr lang="en-US" dirty="0"/>
              <a:t>can access only selling dashboard</a:t>
            </a:r>
            <a:r>
              <a:rPr lang="en-AE" dirty="0">
                <a:latin typeface="Arial" panose="020B0604020202020204" pitchFamily="34" charset="0"/>
                <a:cs typeface="Arial" panose="020B0604020202020204" pitchFamily="34" charset="0"/>
              </a:rPr>
              <a:t>.</a:t>
            </a:r>
          </a:p>
          <a:p>
            <a:pPr marR="0" algn="l" rtl="0">
              <a:lnSpc>
                <a:spcPct val="150000"/>
              </a:lnSpc>
              <a:spcBef>
                <a:spcPts val="0"/>
              </a:spcBef>
              <a:spcAft>
                <a:spcPts val="0"/>
              </a:spcAft>
            </a:pPr>
            <a:r>
              <a:rPr lang="en-AE"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3- </a:t>
            </a:r>
            <a:r>
              <a:rPr lang="en-US" dirty="0"/>
              <a:t>Procurement</a:t>
            </a:r>
            <a:r>
              <a:rPr lang="en-US"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 manager: </a:t>
            </a:r>
            <a:r>
              <a:rPr lang="en-US" dirty="0"/>
              <a:t>can access only stock management page.</a:t>
            </a:r>
          </a:p>
          <a:p>
            <a:pPr marR="0" algn="l" rtl="0">
              <a:lnSpc>
                <a:spcPct val="150000"/>
              </a:lnSpc>
              <a:spcBef>
                <a:spcPts val="0"/>
              </a:spcBef>
              <a:spcAft>
                <a:spcPts val="0"/>
              </a:spcAft>
            </a:pPr>
            <a:r>
              <a:rPr lang="en-US"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4- </a:t>
            </a:r>
            <a:r>
              <a:rPr lang="en-US" dirty="0"/>
              <a:t>Accountant: can only access Transactions management page.</a:t>
            </a:r>
            <a:endParaRPr lang="en-US" b="0" i="0"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590505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93"/>
        <p:cNvGrpSpPr/>
        <p:nvPr/>
      </p:nvGrpSpPr>
      <p:grpSpPr>
        <a:xfrm>
          <a:off x="0" y="0"/>
          <a:ext cx="0" cy="0"/>
          <a:chOff x="0" y="0"/>
          <a:chExt cx="0" cy="0"/>
        </a:xfrm>
      </p:grpSpPr>
      <p:grpSp>
        <p:nvGrpSpPr>
          <p:cNvPr id="1297" name="Google Shape;1297;p79"/>
          <p:cNvGrpSpPr/>
          <p:nvPr/>
        </p:nvGrpSpPr>
        <p:grpSpPr>
          <a:xfrm>
            <a:off x="-69425" y="-98462"/>
            <a:ext cx="1064775" cy="1144725"/>
            <a:chOff x="499875" y="1396550"/>
            <a:chExt cx="1064775" cy="1144725"/>
          </a:xfrm>
        </p:grpSpPr>
        <p:sp>
          <p:nvSpPr>
            <p:cNvPr id="1298" name="Google Shape;1298;p79"/>
            <p:cNvSpPr/>
            <p:nvPr/>
          </p:nvSpPr>
          <p:spPr>
            <a:xfrm>
              <a:off x="499875" y="1404500"/>
              <a:ext cx="628800" cy="1136775"/>
            </a:xfrm>
            <a:custGeom>
              <a:avLst/>
              <a:gdLst/>
              <a:ahLst/>
              <a:cxnLst/>
              <a:rect l="l" t="t" r="r" b="b"/>
              <a:pathLst>
                <a:path w="25152" h="45471" extrusionOk="0">
                  <a:moveTo>
                    <a:pt x="1" y="0"/>
                  </a:moveTo>
                  <a:lnTo>
                    <a:pt x="1" y="40574"/>
                  </a:lnTo>
                  <a:cubicBezTo>
                    <a:pt x="1" y="41777"/>
                    <a:pt x="2795" y="44005"/>
                    <a:pt x="3644" y="44571"/>
                  </a:cubicBezTo>
                  <a:cubicBezTo>
                    <a:pt x="4616" y="45195"/>
                    <a:pt x="5603" y="45471"/>
                    <a:pt x="6563" y="45471"/>
                  </a:cubicBezTo>
                  <a:cubicBezTo>
                    <a:pt x="8818" y="45471"/>
                    <a:pt x="10921" y="43946"/>
                    <a:pt x="12311" y="41812"/>
                  </a:cubicBezTo>
                  <a:cubicBezTo>
                    <a:pt x="14716" y="38027"/>
                    <a:pt x="16980" y="33641"/>
                    <a:pt x="20199" y="30316"/>
                  </a:cubicBezTo>
                  <a:cubicBezTo>
                    <a:pt x="20482" y="29997"/>
                    <a:pt x="20800" y="29679"/>
                    <a:pt x="21154" y="29396"/>
                  </a:cubicBezTo>
                  <a:cubicBezTo>
                    <a:pt x="21826" y="23665"/>
                    <a:pt x="24727" y="18289"/>
                    <a:pt x="24939" y="12487"/>
                  </a:cubicBezTo>
                  <a:cubicBezTo>
                    <a:pt x="25151" y="7960"/>
                    <a:pt x="23560" y="3573"/>
                    <a:pt x="20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9"/>
            <p:cNvSpPr/>
            <p:nvPr/>
          </p:nvSpPr>
          <p:spPr>
            <a:xfrm>
              <a:off x="1015450" y="1396550"/>
              <a:ext cx="549200" cy="742875"/>
            </a:xfrm>
            <a:custGeom>
              <a:avLst/>
              <a:gdLst/>
              <a:ahLst/>
              <a:cxnLst/>
              <a:rect l="l" t="t" r="r" b="b"/>
              <a:pathLst>
                <a:path w="21968" h="29715" extrusionOk="0">
                  <a:moveTo>
                    <a:pt x="1" y="0"/>
                  </a:moveTo>
                  <a:cubicBezTo>
                    <a:pt x="2689" y="3573"/>
                    <a:pt x="4528" y="8278"/>
                    <a:pt x="4352" y="12841"/>
                  </a:cubicBezTo>
                  <a:cubicBezTo>
                    <a:pt x="4104" y="18607"/>
                    <a:pt x="1203" y="23983"/>
                    <a:pt x="531" y="29714"/>
                  </a:cubicBezTo>
                  <a:cubicBezTo>
                    <a:pt x="4245" y="26354"/>
                    <a:pt x="9021" y="24443"/>
                    <a:pt x="13124" y="21613"/>
                  </a:cubicBezTo>
                  <a:cubicBezTo>
                    <a:pt x="16308" y="19385"/>
                    <a:pt x="18713" y="16237"/>
                    <a:pt x="20093" y="12593"/>
                  </a:cubicBezTo>
                  <a:cubicBezTo>
                    <a:pt x="20517" y="11355"/>
                    <a:pt x="21968" y="318"/>
                    <a:pt x="19881" y="318"/>
                  </a:cubicBezTo>
                  <a:cubicBezTo>
                    <a:pt x="19881" y="318"/>
                    <a:pt x="9905"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79"/>
          <p:cNvGrpSpPr/>
          <p:nvPr/>
        </p:nvGrpSpPr>
        <p:grpSpPr>
          <a:xfrm rot="-5400000">
            <a:off x="6731907" y="3058864"/>
            <a:ext cx="900907" cy="3335276"/>
            <a:chOff x="2810675" y="1400175"/>
            <a:chExt cx="1201850" cy="2625375"/>
          </a:xfrm>
        </p:grpSpPr>
        <p:sp>
          <p:nvSpPr>
            <p:cNvPr id="1301" name="Google Shape;1301;p79"/>
            <p:cNvSpPr/>
            <p:nvPr/>
          </p:nvSpPr>
          <p:spPr>
            <a:xfrm>
              <a:off x="2811550" y="1400175"/>
              <a:ext cx="1200975" cy="2428325"/>
            </a:xfrm>
            <a:custGeom>
              <a:avLst/>
              <a:gdLst/>
              <a:ahLst/>
              <a:cxnLst/>
              <a:rect l="l" t="t" r="r" b="b"/>
              <a:pathLst>
                <a:path w="48039" h="97133" extrusionOk="0">
                  <a:moveTo>
                    <a:pt x="429" y="0"/>
                  </a:moveTo>
                  <a:cubicBezTo>
                    <a:pt x="160" y="0"/>
                    <a:pt x="1" y="52"/>
                    <a:pt x="1" y="173"/>
                  </a:cubicBezTo>
                  <a:cubicBezTo>
                    <a:pt x="1" y="633"/>
                    <a:pt x="72" y="62077"/>
                    <a:pt x="72" y="90447"/>
                  </a:cubicBezTo>
                  <a:cubicBezTo>
                    <a:pt x="5166" y="92004"/>
                    <a:pt x="10578" y="94161"/>
                    <a:pt x="14929" y="97133"/>
                  </a:cubicBezTo>
                  <a:cubicBezTo>
                    <a:pt x="32085" y="84115"/>
                    <a:pt x="48039" y="60875"/>
                    <a:pt x="31413" y="41278"/>
                  </a:cubicBezTo>
                  <a:cubicBezTo>
                    <a:pt x="28052" y="37281"/>
                    <a:pt x="24055" y="33885"/>
                    <a:pt x="21119" y="29604"/>
                  </a:cubicBezTo>
                  <a:cubicBezTo>
                    <a:pt x="18218" y="25324"/>
                    <a:pt x="17263" y="20372"/>
                    <a:pt x="16450" y="15384"/>
                  </a:cubicBezTo>
                  <a:cubicBezTo>
                    <a:pt x="15919" y="12201"/>
                    <a:pt x="15282" y="8982"/>
                    <a:pt x="13584" y="6258"/>
                  </a:cubicBezTo>
                  <a:cubicBezTo>
                    <a:pt x="11851" y="3463"/>
                    <a:pt x="9623" y="2367"/>
                    <a:pt x="6616" y="1482"/>
                  </a:cubicBezTo>
                  <a:cubicBezTo>
                    <a:pt x="6024" y="1334"/>
                    <a:pt x="1800"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9"/>
            <p:cNvSpPr/>
            <p:nvPr/>
          </p:nvSpPr>
          <p:spPr>
            <a:xfrm>
              <a:off x="2810675" y="3659575"/>
              <a:ext cx="374100" cy="365975"/>
            </a:xfrm>
            <a:custGeom>
              <a:avLst/>
              <a:gdLst/>
              <a:ahLst/>
              <a:cxnLst/>
              <a:rect l="l" t="t" r="r" b="b"/>
              <a:pathLst>
                <a:path w="14964" h="14639" extrusionOk="0">
                  <a:moveTo>
                    <a:pt x="1" y="0"/>
                  </a:moveTo>
                  <a:lnTo>
                    <a:pt x="1" y="14539"/>
                  </a:lnTo>
                  <a:cubicBezTo>
                    <a:pt x="1" y="14607"/>
                    <a:pt x="63" y="14639"/>
                    <a:pt x="178" y="14639"/>
                  </a:cubicBezTo>
                  <a:cubicBezTo>
                    <a:pt x="1427" y="14639"/>
                    <a:pt x="8883" y="10907"/>
                    <a:pt x="9304" y="10648"/>
                  </a:cubicBezTo>
                  <a:cubicBezTo>
                    <a:pt x="11179" y="9481"/>
                    <a:pt x="13054" y="8172"/>
                    <a:pt x="14964" y="6757"/>
                  </a:cubicBezTo>
                  <a:cubicBezTo>
                    <a:pt x="10577" y="3785"/>
                    <a:pt x="5094" y="155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3" name="Google Shape;1303;p79"/>
          <p:cNvSpPr/>
          <p:nvPr/>
        </p:nvSpPr>
        <p:spPr>
          <a:xfrm rot="6972383">
            <a:off x="8623461" y="4647493"/>
            <a:ext cx="713401" cy="893601"/>
          </a:xfrm>
          <a:custGeom>
            <a:avLst/>
            <a:gdLst/>
            <a:ahLst/>
            <a:cxnLst/>
            <a:rect l="l" t="t" r="r" b="b"/>
            <a:pathLst>
              <a:path w="39160" h="35746" extrusionOk="0">
                <a:moveTo>
                  <a:pt x="23251" y="0"/>
                </a:moveTo>
                <a:cubicBezTo>
                  <a:pt x="18548" y="0"/>
                  <a:pt x="13890" y="1974"/>
                  <a:pt x="10188" y="4960"/>
                </a:cubicBezTo>
                <a:cubicBezTo>
                  <a:pt x="5483" y="8781"/>
                  <a:pt x="2193" y="14051"/>
                  <a:pt x="814" y="19959"/>
                </a:cubicBezTo>
                <a:cubicBezTo>
                  <a:pt x="177" y="22753"/>
                  <a:pt x="0" y="25725"/>
                  <a:pt x="779" y="28484"/>
                </a:cubicBezTo>
                <a:cubicBezTo>
                  <a:pt x="1592" y="31278"/>
                  <a:pt x="3467" y="33790"/>
                  <a:pt x="6120" y="34957"/>
                </a:cubicBezTo>
                <a:cubicBezTo>
                  <a:pt x="7511" y="35551"/>
                  <a:pt x="8980" y="35746"/>
                  <a:pt x="10471" y="35746"/>
                </a:cubicBezTo>
                <a:cubicBezTo>
                  <a:pt x="11823" y="35746"/>
                  <a:pt x="13193" y="35585"/>
                  <a:pt x="14539" y="35417"/>
                </a:cubicBezTo>
                <a:lnTo>
                  <a:pt x="19279" y="34887"/>
                </a:lnTo>
                <a:cubicBezTo>
                  <a:pt x="21225" y="27210"/>
                  <a:pt x="25894" y="19994"/>
                  <a:pt x="32863" y="16068"/>
                </a:cubicBezTo>
                <a:cubicBezTo>
                  <a:pt x="34844" y="14936"/>
                  <a:pt x="36966" y="14051"/>
                  <a:pt x="39159" y="13415"/>
                </a:cubicBezTo>
                <a:cubicBezTo>
                  <a:pt x="38629" y="10549"/>
                  <a:pt x="37355" y="7861"/>
                  <a:pt x="35480" y="5633"/>
                </a:cubicBezTo>
                <a:cubicBezTo>
                  <a:pt x="32827" y="2590"/>
                  <a:pt x="29184" y="609"/>
                  <a:pt x="25186" y="114"/>
                </a:cubicBezTo>
                <a:cubicBezTo>
                  <a:pt x="24542" y="37"/>
                  <a:pt x="23896" y="0"/>
                  <a:pt x="23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Google Shape;1132;p77">
            <a:extLst>
              <a:ext uri="{FF2B5EF4-FFF2-40B4-BE49-F238E27FC236}">
                <a16:creationId xmlns:a16="http://schemas.microsoft.com/office/drawing/2014/main" id="{24E9D13D-FB35-0EFD-66CB-F23019469746}"/>
              </a:ext>
            </a:extLst>
          </p:cNvPr>
          <p:cNvPicPr preferRelativeResize="0"/>
          <p:nvPr/>
        </p:nvPicPr>
        <p:blipFill rotWithShape="1">
          <a:blip r:embed="rId3">
            <a:alphaModFix/>
          </a:blip>
          <a:srcRect l="3817" t="13431" r="2846" b="2464"/>
          <a:stretch/>
        </p:blipFill>
        <p:spPr>
          <a:xfrm>
            <a:off x="150634" y="1291628"/>
            <a:ext cx="3896100" cy="3511200"/>
          </a:xfrm>
          <a:prstGeom prst="ellipse">
            <a:avLst/>
          </a:prstGeom>
          <a:noFill/>
          <a:ln>
            <a:noFill/>
          </a:ln>
        </p:spPr>
      </p:pic>
      <p:sp>
        <p:nvSpPr>
          <p:cNvPr id="9" name="Google Shape;1133;p77">
            <a:extLst>
              <a:ext uri="{FF2B5EF4-FFF2-40B4-BE49-F238E27FC236}">
                <a16:creationId xmlns:a16="http://schemas.microsoft.com/office/drawing/2014/main" id="{A2363529-9DC3-9B90-967E-AF6E80FA5285}"/>
              </a:ext>
            </a:extLst>
          </p:cNvPr>
          <p:cNvSpPr txBox="1">
            <a:spLocks/>
          </p:cNvSpPr>
          <p:nvPr/>
        </p:nvSpPr>
        <p:spPr>
          <a:xfrm flipH="1">
            <a:off x="4482417" y="745220"/>
            <a:ext cx="3413700" cy="159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alanquin SemiBold"/>
              <a:buNone/>
              <a:defRPr sz="3000" b="0" i="0" u="none" strike="noStrike" cap="none">
                <a:solidFill>
                  <a:schemeClr val="dk1"/>
                </a:solidFill>
                <a:latin typeface="Palanquin SemiBold"/>
                <a:ea typeface="Palanquin SemiBold"/>
                <a:cs typeface="Palanquin SemiBold"/>
                <a:sym typeface="Palanquin SemiBo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Lato"/>
                <a:ea typeface="Lato"/>
                <a:cs typeface="Lato"/>
                <a:sym typeface="Lato"/>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Lato"/>
                <a:ea typeface="Lato"/>
                <a:cs typeface="Lato"/>
                <a:sym typeface="Lato"/>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Lato"/>
                <a:ea typeface="Lato"/>
                <a:cs typeface="Lato"/>
                <a:sym typeface="Lato"/>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Lato"/>
                <a:ea typeface="Lato"/>
                <a:cs typeface="Lato"/>
                <a:sym typeface="Lato"/>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Lato"/>
                <a:ea typeface="Lato"/>
                <a:cs typeface="Lato"/>
                <a:sym typeface="Lato"/>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Lato"/>
                <a:ea typeface="Lato"/>
                <a:cs typeface="Lato"/>
                <a:sym typeface="Lato"/>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Lato"/>
                <a:ea typeface="Lato"/>
                <a:cs typeface="Lato"/>
                <a:sym typeface="Lato"/>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Lato"/>
                <a:ea typeface="Lato"/>
                <a:cs typeface="Lato"/>
                <a:sym typeface="Lato"/>
              </a:defRPr>
            </a:lvl9pPr>
          </a:lstStyle>
          <a:p>
            <a:pPr algn="ctr"/>
            <a:r>
              <a:rPr lang="en-US" sz="4400" dirty="0"/>
              <a:t>Thank You</a:t>
            </a:r>
          </a:p>
        </p:txBody>
      </p:sp>
    </p:spTree>
  </p:cSld>
  <p:clrMapOvr>
    <a:masterClrMapping/>
  </p:clrMapOvr>
</p:sld>
</file>

<file path=ppt/theme/theme1.xml><?xml version="1.0" encoding="utf-8"?>
<a:theme xmlns:a="http://schemas.openxmlformats.org/drawingml/2006/main" name="Investment Fund Company Profile by Slidesgo">
  <a:themeElements>
    <a:clrScheme name="Simple Light">
      <a:dk1>
        <a:srgbClr val="2A2828"/>
      </a:dk1>
      <a:lt1>
        <a:srgbClr val="FFFFFF"/>
      </a:lt1>
      <a:dk2>
        <a:srgbClr val="FFA8A1"/>
      </a:dk2>
      <a:lt2>
        <a:srgbClr val="FEF4EA"/>
      </a:lt2>
      <a:accent1>
        <a:srgbClr val="FFD8B1"/>
      </a:accent1>
      <a:accent2>
        <a:srgbClr val="CAD5D7"/>
      </a:accent2>
      <a:accent3>
        <a:srgbClr val="212121"/>
      </a:accent3>
      <a:accent4>
        <a:srgbClr val="FFD8B1"/>
      </a:accent4>
      <a:accent5>
        <a:srgbClr val="FFA8A1"/>
      </a:accent5>
      <a:accent6>
        <a:srgbClr val="FEF4EA"/>
      </a:accent6>
      <a:hlink>
        <a:srgbClr val="30343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307</Words>
  <Application>Microsoft Office PowerPoint</Application>
  <PresentationFormat>On-screen Show (16:9)</PresentationFormat>
  <Paragraphs>24</Paragraphs>
  <Slides>7</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Calibri</vt:lpstr>
      <vt:lpstr>Playfair Display</vt:lpstr>
      <vt:lpstr>Lato</vt:lpstr>
      <vt:lpstr>Symbol</vt:lpstr>
      <vt:lpstr>Palanquin SemiBold</vt:lpstr>
      <vt:lpstr>Times New Roman</vt:lpstr>
      <vt:lpstr>Arial</vt:lpstr>
      <vt:lpstr>Investment Fund Company Profile by Slidesgo</vt:lpstr>
      <vt:lpstr>HTU- Point of Sale</vt:lpstr>
      <vt:lpstr>Problem Statement</vt:lpstr>
      <vt:lpstr>PowerPoint Presentation</vt:lpstr>
      <vt:lpstr>Project Goals</vt:lpstr>
      <vt:lpstr>Requirements Analysis</vt:lpstr>
      <vt:lpstr>Requirements Analysis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HTU- Point of Sale</dc:title>
  <cp:lastModifiedBy>abood husam</cp:lastModifiedBy>
  <cp:revision>2</cp:revision>
  <dcterms:modified xsi:type="dcterms:W3CDTF">2023-01-10T20:04:07Z</dcterms:modified>
</cp:coreProperties>
</file>